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Lst>
  <p:notesMasterIdLst>
    <p:notesMasterId r:id="rId6"/>
  </p:notesMasterIdLst>
  <p:sldIdLst>
    <p:sldId id="256" r:id="rId2"/>
    <p:sldId id="275" r:id="rId3"/>
    <p:sldId id="259" r:id="rId4"/>
    <p:sldId id="260" r:id="rId5"/>
  </p:sldIdLst>
  <p:sldSz cx="18288000" cy="10287000"/>
  <p:notesSz cx="6858000" cy="9144000"/>
  <p:embeddedFontLst>
    <p:embeddedFont>
      <p:font typeface="Anton" pitchFamily="2" charset="0"/>
      <p:regular r:id="rId7"/>
    </p:embeddedFont>
    <p:embeddedFont>
      <p:font typeface="Arimo" panose="020B0604020202020204" charset="0"/>
      <p:regular r:id="rId8"/>
      <p:bold r:id="rId9"/>
      <p:italic r:id="rId10"/>
      <p:boldItalic r:id="rId11"/>
    </p:embeddedFont>
    <p:embeddedFont>
      <p:font typeface="Open Sans" panose="020B0606030504020204" pitchFamily="34" charset="0"/>
      <p:regular r:id="rId12"/>
      <p:bold r:id="rId13"/>
      <p:italic r:id="rId14"/>
      <p:boldItalic r:id="rId15"/>
    </p:embeddedFont>
    <p:embeddedFont>
      <p:font typeface="Tw Cen MT" panose="020B0602020104020603" pitchFamily="34" charset="0"/>
      <p:regular r:id="rId16"/>
      <p:bold r:id="rId17"/>
      <p:italic r:id="rId18"/>
      <p:boldItalic r:id="rId1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EF8"/>
    <a:srgbClr val="F46659"/>
    <a:srgbClr val="16242F"/>
    <a:srgbClr val="192934"/>
    <a:srgbClr val="5EC9CC"/>
    <a:srgbClr val="1CC549"/>
    <a:srgbClr val="FFBC3E"/>
    <a:srgbClr val="1F3240"/>
    <a:srgbClr val="393A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0" d="100"/>
          <a:sy n="50" d="100"/>
        </p:scale>
        <p:origin x="226" y="53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23" Type="http://schemas.openxmlformats.org/officeDocument/2006/relationships/tableStyles" Target="tableStyles.xml"/><Relationship Id="rId10" Type="http://schemas.openxmlformats.org/officeDocument/2006/relationships/font" Target="fonts/font4.fntdata"/><Relationship Id="rId19"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7" name="Google Shape;45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a:extLst>
            <a:ext uri="{FF2B5EF4-FFF2-40B4-BE49-F238E27FC236}">
              <a16:creationId xmlns:a16="http://schemas.microsoft.com/office/drawing/2014/main" id="{41B7DD28-C6E2-ED9E-C181-A337C542BBD8}"/>
            </a:ext>
          </a:extLst>
        </p:cNvPr>
        <p:cNvGrpSpPr/>
        <p:nvPr/>
      </p:nvGrpSpPr>
      <p:grpSpPr>
        <a:xfrm>
          <a:off x="0" y="0"/>
          <a:ext cx="0" cy="0"/>
          <a:chOff x="0" y="0"/>
          <a:chExt cx="0" cy="0"/>
        </a:xfrm>
      </p:grpSpPr>
      <p:sp>
        <p:nvSpPr>
          <p:cNvPr id="456" name="Google Shape;456;p1:notes">
            <a:extLst>
              <a:ext uri="{FF2B5EF4-FFF2-40B4-BE49-F238E27FC236}">
                <a16:creationId xmlns:a16="http://schemas.microsoft.com/office/drawing/2014/main" id="{6280B6B1-46BE-3102-77A0-591A67D175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7" name="Google Shape;457;p1:notes">
            <a:extLst>
              <a:ext uri="{FF2B5EF4-FFF2-40B4-BE49-F238E27FC236}">
                <a16:creationId xmlns:a16="http://schemas.microsoft.com/office/drawing/2014/main" id="{E9766C7A-4D06-4F3B-1E27-EA30B44EA1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9342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1" name="Google Shape;71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1" name="Google Shape;76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 y="-1"/>
            <a:ext cx="18288005" cy="10287002"/>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1" y="1"/>
            <a:ext cx="3457577" cy="10287002"/>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2814637" y="1683545"/>
            <a:ext cx="13187363" cy="3581400"/>
          </a:xfrm>
        </p:spPr>
        <p:txBody>
          <a:bodyPr anchor="b">
            <a:normAutofit/>
          </a:bodyPr>
          <a:lstStyle>
            <a:lvl1pPr algn="l">
              <a:defRPr sz="7200"/>
            </a:lvl1pPr>
          </a:lstStyle>
          <a:p>
            <a:r>
              <a:rPr lang="en-US"/>
              <a:t>Click to edit Master title style</a:t>
            </a:r>
            <a:endParaRPr lang="en-US" dirty="0"/>
          </a:p>
        </p:txBody>
      </p:sp>
      <p:sp>
        <p:nvSpPr>
          <p:cNvPr id="3" name="Subtitle 2"/>
          <p:cNvSpPr>
            <a:spLocks noGrp="1"/>
          </p:cNvSpPr>
          <p:nvPr>
            <p:ph type="subTitle" idx="1"/>
          </p:nvPr>
        </p:nvSpPr>
        <p:spPr>
          <a:xfrm>
            <a:off x="2814637" y="5403057"/>
            <a:ext cx="13187363" cy="2483643"/>
          </a:xfrm>
        </p:spPr>
        <p:txBody>
          <a:bodyPr>
            <a:normAutofit/>
          </a:bodyPr>
          <a:lstStyle>
            <a:lvl1pPr marL="0" indent="0" algn="l">
              <a:buNone/>
              <a:defRPr sz="3000" cap="all" baseline="0">
                <a:solidFill>
                  <a:schemeClr val="tx2"/>
                </a:solidFill>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a:xfrm>
            <a:off x="10616267" y="8115302"/>
            <a:ext cx="4114800" cy="547688"/>
          </a:xfrm>
        </p:spPr>
        <p:txBody>
          <a:bodyPr/>
          <a:lstStyle/>
          <a:p>
            <a:fld id="{B61BEF0D-F0BB-DE4B-95CE-6DB70DBA9567}" type="datetimeFigureOut">
              <a:rPr lang="en-US" smtClean="0"/>
              <a:pPr/>
              <a:t>5/5/2025</a:t>
            </a:fld>
            <a:endParaRPr lang="en-US" dirty="0"/>
          </a:p>
        </p:txBody>
      </p:sp>
      <p:sp>
        <p:nvSpPr>
          <p:cNvPr id="5" name="Footer Placeholder 4"/>
          <p:cNvSpPr>
            <a:spLocks noGrp="1"/>
          </p:cNvSpPr>
          <p:nvPr>
            <p:ph type="ftr" sz="quarter" idx="11"/>
          </p:nvPr>
        </p:nvSpPr>
        <p:spPr>
          <a:xfrm>
            <a:off x="2814636" y="8115302"/>
            <a:ext cx="7687329" cy="547688"/>
          </a:xfrm>
        </p:spPr>
        <p:txBody>
          <a:bodyPr/>
          <a:lstStyle/>
          <a:p>
            <a:endParaRPr lang="en-US" dirty="0"/>
          </a:p>
        </p:txBody>
      </p:sp>
      <p:sp>
        <p:nvSpPr>
          <p:cNvPr id="6" name="Slide Number Placeholder 5"/>
          <p:cNvSpPr>
            <a:spLocks noGrp="1"/>
          </p:cNvSpPr>
          <p:nvPr>
            <p:ph type="sldNum" sz="quarter" idx="12"/>
          </p:nvPr>
        </p:nvSpPr>
        <p:spPr>
          <a:xfrm>
            <a:off x="14845367" y="8115299"/>
            <a:ext cx="1156634" cy="547688"/>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6864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12116" y="6456997"/>
            <a:ext cx="14868533" cy="1229033"/>
          </a:xfrm>
        </p:spPr>
        <p:txBody>
          <a:bodyPr anchor="b">
            <a:normAutofit/>
          </a:bodyPr>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2117" y="909639"/>
            <a:ext cx="14868531" cy="4949667"/>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48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712047" y="7686030"/>
            <a:ext cx="14866289" cy="1023708"/>
          </a:xfrm>
        </p:spPr>
        <p:txBody>
          <a:bodyPr>
            <a:normAutofit/>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9189892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712185" y="914400"/>
            <a:ext cx="14858933" cy="5143500"/>
          </a:xfrm>
        </p:spPr>
        <p:txBody>
          <a:bodyPr anchor="ctr">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1712116" y="6629399"/>
            <a:ext cx="14856689" cy="2057399"/>
          </a:xfrm>
        </p:spPr>
        <p:txBody>
          <a:bodyPr anchor="ctr">
            <a:normAutofit/>
          </a:bodyPr>
          <a:lstStyle>
            <a:lvl1pPr marL="0" indent="0">
              <a:buNone/>
              <a:defRPr sz="27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3020677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69318" y="914399"/>
            <a:ext cx="13954128" cy="4122644"/>
          </a:xfrm>
        </p:spPr>
        <p:txBody>
          <a:bodyPr anchor="ctr">
            <a:normAutofit/>
          </a:bodyPr>
          <a:lstStyle>
            <a:lvl1pPr>
              <a:defRPr sz="5400"/>
            </a:lvl1pPr>
          </a:lstStyle>
          <a:p>
            <a:r>
              <a:rPr lang="en-US"/>
              <a:t>Click to edit Master title style</a:t>
            </a:r>
            <a:endParaRPr lang="en-US" dirty="0"/>
          </a:p>
        </p:txBody>
      </p:sp>
      <p:sp>
        <p:nvSpPr>
          <p:cNvPr id="12" name="Text Placeholder 3"/>
          <p:cNvSpPr>
            <a:spLocks noGrp="1"/>
          </p:cNvSpPr>
          <p:nvPr>
            <p:ph type="body" sz="half" idx="13"/>
          </p:nvPr>
        </p:nvSpPr>
        <p:spPr>
          <a:xfrm>
            <a:off x="2580967" y="5048336"/>
            <a:ext cx="13128449" cy="823452"/>
          </a:xfrm>
        </p:spPr>
        <p:txBody>
          <a:bodyPr anchor="t">
            <a:normAutofit/>
          </a:bodyPr>
          <a:lstStyle>
            <a:lvl1pPr marL="0" indent="0">
              <a:buNone/>
              <a:defRPr sz="21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4" name="Text Placeholder 3"/>
          <p:cNvSpPr>
            <a:spLocks noGrp="1"/>
          </p:cNvSpPr>
          <p:nvPr>
            <p:ph type="body" sz="half" idx="2"/>
          </p:nvPr>
        </p:nvSpPr>
        <p:spPr>
          <a:xfrm>
            <a:off x="1712117" y="6464879"/>
            <a:ext cx="14859003" cy="2234244"/>
          </a:xfrm>
        </p:spPr>
        <p:txBody>
          <a:bodyPr anchor="ctr">
            <a:normAutofit/>
          </a:bodyPr>
          <a:lstStyle>
            <a:lvl1pPr marL="0" indent="0">
              <a:buNone/>
              <a:defRPr sz="27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60" name="TextBox 59"/>
          <p:cNvSpPr txBox="1"/>
          <p:nvPr/>
        </p:nvSpPr>
        <p:spPr>
          <a:xfrm>
            <a:off x="1355268" y="1098591"/>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tx1"/>
                </a:solidFill>
                <a:effectLst/>
              </a:rPr>
              <a:t>“</a:t>
            </a:r>
          </a:p>
        </p:txBody>
      </p:sp>
      <p:sp>
        <p:nvSpPr>
          <p:cNvPr id="61" name="TextBox 60"/>
          <p:cNvSpPr txBox="1"/>
          <p:nvPr/>
        </p:nvSpPr>
        <p:spPr>
          <a:xfrm>
            <a:off x="15806055" y="4147458"/>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tx1"/>
                </a:solidFill>
                <a:effectLst/>
              </a:rPr>
              <a:t>”</a:t>
            </a:r>
          </a:p>
        </p:txBody>
      </p:sp>
    </p:spTree>
    <p:extLst>
      <p:ext uri="{BB962C8B-B14F-4D97-AF65-F5344CB8AC3E}">
        <p14:creationId xmlns:p14="http://schemas.microsoft.com/office/powerpoint/2010/main" val="347842397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712116" y="3201062"/>
            <a:ext cx="14859002" cy="3767753"/>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1712047" y="6986483"/>
            <a:ext cx="14856758" cy="1710966"/>
          </a:xfrm>
        </p:spPr>
        <p:txBody>
          <a:bodyPr anchor="t">
            <a:normAutofit/>
          </a:bodyPr>
          <a:lstStyle>
            <a:lvl1pPr marL="0" indent="0">
              <a:buNone/>
              <a:defRPr sz="27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488482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712120" y="914400"/>
            <a:ext cx="14858997" cy="28575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712116" y="4011695"/>
            <a:ext cx="4795349" cy="1028700"/>
          </a:xfrm>
        </p:spPr>
        <p:txBody>
          <a:bodyPr anchor="b">
            <a:noAutofit/>
          </a:bodyPr>
          <a:lstStyle>
            <a:lvl1pPr marL="0" indent="0">
              <a:lnSpc>
                <a:spcPct val="90000"/>
              </a:lnSpc>
              <a:buNone/>
              <a:defRPr sz="3600" b="0" cap="all" baseline="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8" name="Text Placeholder 3"/>
          <p:cNvSpPr>
            <a:spLocks noGrp="1"/>
          </p:cNvSpPr>
          <p:nvPr>
            <p:ph type="body" sz="half" idx="15"/>
          </p:nvPr>
        </p:nvSpPr>
        <p:spPr>
          <a:xfrm>
            <a:off x="1691878" y="5040395"/>
            <a:ext cx="4813103" cy="3646404"/>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9" name="Text Placeholder 4"/>
          <p:cNvSpPr>
            <a:spLocks noGrp="1"/>
          </p:cNvSpPr>
          <p:nvPr>
            <p:ph type="body" sz="quarter" idx="3"/>
          </p:nvPr>
        </p:nvSpPr>
        <p:spPr>
          <a:xfrm>
            <a:off x="6772150" y="4016453"/>
            <a:ext cx="4776578" cy="1028700"/>
          </a:xfrm>
        </p:spPr>
        <p:txBody>
          <a:bodyPr anchor="b">
            <a:noAutofit/>
          </a:bodyPr>
          <a:lstStyle>
            <a:lvl1pPr marL="0" indent="0">
              <a:lnSpc>
                <a:spcPct val="90000"/>
              </a:lnSpc>
              <a:buNone/>
              <a:defRPr sz="3600" b="0" cap="all" baseline="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0" name="Text Placeholder 3"/>
          <p:cNvSpPr>
            <a:spLocks noGrp="1"/>
          </p:cNvSpPr>
          <p:nvPr>
            <p:ph type="body" sz="half" idx="16"/>
          </p:nvPr>
        </p:nvSpPr>
        <p:spPr>
          <a:xfrm>
            <a:off x="6756320" y="5045153"/>
            <a:ext cx="4793745" cy="3646404"/>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11" name="Text Placeholder 4"/>
          <p:cNvSpPr>
            <a:spLocks noGrp="1"/>
          </p:cNvSpPr>
          <p:nvPr>
            <p:ph type="body" sz="quarter" idx="13"/>
          </p:nvPr>
        </p:nvSpPr>
        <p:spPr>
          <a:xfrm>
            <a:off x="11778663" y="4011695"/>
            <a:ext cx="4792452" cy="1028700"/>
          </a:xfrm>
        </p:spPr>
        <p:txBody>
          <a:bodyPr anchor="b">
            <a:noAutofit/>
          </a:bodyPr>
          <a:lstStyle>
            <a:lvl1pPr marL="0" indent="0">
              <a:lnSpc>
                <a:spcPct val="90000"/>
              </a:lnSpc>
              <a:buNone/>
              <a:defRPr sz="3600" b="0" cap="all" baseline="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2" name="Text Placeholder 3"/>
          <p:cNvSpPr>
            <a:spLocks noGrp="1"/>
          </p:cNvSpPr>
          <p:nvPr>
            <p:ph type="body" sz="half" idx="17"/>
          </p:nvPr>
        </p:nvSpPr>
        <p:spPr>
          <a:xfrm>
            <a:off x="11778663" y="5040395"/>
            <a:ext cx="4792452" cy="3646404"/>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1869583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712117" y="914400"/>
            <a:ext cx="14858999" cy="28575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712120" y="6606894"/>
            <a:ext cx="4792860" cy="864393"/>
          </a:xfrm>
        </p:spPr>
        <p:txBody>
          <a:bodyPr anchor="b">
            <a:noAutofit/>
          </a:bodyPr>
          <a:lstStyle>
            <a:lvl1pPr marL="0" indent="0">
              <a:lnSpc>
                <a:spcPct val="90000"/>
              </a:lnSpc>
              <a:buNone/>
              <a:defRPr sz="3000" b="0" cap="all" baseline="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0" name="Picture Placeholder 2"/>
          <p:cNvSpPr>
            <a:spLocks noGrp="1" noChangeAspect="1"/>
          </p:cNvSpPr>
          <p:nvPr>
            <p:ph type="pic" idx="15"/>
          </p:nvPr>
        </p:nvSpPr>
        <p:spPr>
          <a:xfrm>
            <a:off x="1712120" y="4000497"/>
            <a:ext cx="4792860" cy="2286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712120" y="7471288"/>
            <a:ext cx="4792860" cy="1226765"/>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22" name="Text Placeholder 4"/>
          <p:cNvSpPr>
            <a:spLocks noGrp="1"/>
          </p:cNvSpPr>
          <p:nvPr>
            <p:ph type="body" sz="quarter" idx="3"/>
          </p:nvPr>
        </p:nvSpPr>
        <p:spPr>
          <a:xfrm>
            <a:off x="6733580" y="6606894"/>
            <a:ext cx="4800600" cy="864393"/>
          </a:xfrm>
        </p:spPr>
        <p:txBody>
          <a:bodyPr anchor="b">
            <a:noAutofit/>
          </a:bodyPr>
          <a:lstStyle>
            <a:lvl1pPr marL="0" indent="0">
              <a:lnSpc>
                <a:spcPct val="90000"/>
              </a:lnSpc>
              <a:buNone/>
              <a:defRPr sz="3000" b="0" cap="all" baseline="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3" name="Picture Placeholder 2"/>
          <p:cNvSpPr>
            <a:spLocks noGrp="1" noChangeAspect="1"/>
          </p:cNvSpPr>
          <p:nvPr>
            <p:ph type="pic" idx="21"/>
          </p:nvPr>
        </p:nvSpPr>
        <p:spPr>
          <a:xfrm>
            <a:off x="6733580" y="4000497"/>
            <a:ext cx="4798410" cy="2286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6731390" y="7471286"/>
            <a:ext cx="4800600" cy="1215513"/>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25" name="Text Placeholder 4"/>
          <p:cNvSpPr>
            <a:spLocks noGrp="1"/>
          </p:cNvSpPr>
          <p:nvPr>
            <p:ph type="body" sz="quarter" idx="13"/>
          </p:nvPr>
        </p:nvSpPr>
        <p:spPr>
          <a:xfrm>
            <a:off x="11778851" y="6606893"/>
            <a:ext cx="4786112" cy="864393"/>
          </a:xfrm>
        </p:spPr>
        <p:txBody>
          <a:bodyPr anchor="b">
            <a:noAutofit/>
          </a:bodyPr>
          <a:lstStyle>
            <a:lvl1pPr marL="0" indent="0">
              <a:lnSpc>
                <a:spcPct val="90000"/>
              </a:lnSpc>
              <a:buNone/>
              <a:defRPr sz="3000" b="0" cap="all" baseline="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6" name="Picture Placeholder 2"/>
          <p:cNvSpPr>
            <a:spLocks noGrp="1" noChangeAspect="1"/>
          </p:cNvSpPr>
          <p:nvPr>
            <p:ph type="pic" idx="22"/>
          </p:nvPr>
        </p:nvSpPr>
        <p:spPr>
          <a:xfrm>
            <a:off x="11778664" y="4000497"/>
            <a:ext cx="4792454" cy="2286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11778663" y="7471281"/>
            <a:ext cx="4792452" cy="1215518"/>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5323337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1447375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563601" y="914399"/>
            <a:ext cx="3007517" cy="777240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12115" y="914399"/>
            <a:ext cx="11622885" cy="77724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3488227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04051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12117" y="2128840"/>
            <a:ext cx="14859000" cy="4279106"/>
          </a:xfrm>
        </p:spPr>
        <p:txBody>
          <a:bodyPr anchor="b">
            <a:normAutofit/>
          </a:bodyPr>
          <a:lstStyle>
            <a:lvl1pPr>
              <a:defRPr sz="5400"/>
            </a:lvl1pPr>
          </a:lstStyle>
          <a:p>
            <a:r>
              <a:rPr lang="en-US"/>
              <a:t>Click to edit Master title style</a:t>
            </a:r>
            <a:endParaRPr lang="en-US" dirty="0"/>
          </a:p>
        </p:txBody>
      </p:sp>
      <p:sp>
        <p:nvSpPr>
          <p:cNvPr id="3" name="Text Placeholder 2"/>
          <p:cNvSpPr>
            <a:spLocks noGrp="1"/>
          </p:cNvSpPr>
          <p:nvPr>
            <p:ph type="body" idx="1"/>
          </p:nvPr>
        </p:nvSpPr>
        <p:spPr>
          <a:xfrm>
            <a:off x="1712117" y="6636543"/>
            <a:ext cx="14859000" cy="2062164"/>
          </a:xfrm>
        </p:spPr>
        <p:txBody>
          <a:bodyPr>
            <a:normAutofit/>
          </a:bodyPr>
          <a:lstStyle>
            <a:lvl1pPr marL="0" indent="0">
              <a:buNone/>
              <a:defRPr sz="2700" cap="all" baseline="0">
                <a:solidFill>
                  <a:schemeClr val="tx1">
                    <a:tint val="75000"/>
                  </a:schemeClr>
                </a:solidFill>
              </a:defRPr>
            </a:lvl1pPr>
            <a:lvl2pPr marL="685800" indent="0">
              <a:buNone/>
              <a:defRPr sz="27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97810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712116" y="3374229"/>
            <a:ext cx="7317584" cy="53125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8301" y="3374229"/>
            <a:ext cx="7312817" cy="53125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4253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712117" y="928690"/>
            <a:ext cx="14859000" cy="221694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55029" y="3374229"/>
            <a:ext cx="6974675" cy="1235868"/>
          </a:xfrm>
        </p:spPr>
        <p:txBody>
          <a:bodyPr anchor="b"/>
          <a:lstStyle>
            <a:lvl1pPr marL="0" indent="0">
              <a:lnSpc>
                <a:spcPct val="90000"/>
              </a:lnSpc>
              <a:buNone/>
              <a:defRPr sz="3600" b="0" cap="all" baseline="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712116" y="4610096"/>
            <a:ext cx="7317587" cy="40767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601212" y="3374228"/>
            <a:ext cx="6969903" cy="1235868"/>
          </a:xfrm>
        </p:spPr>
        <p:txBody>
          <a:bodyPr anchor="b"/>
          <a:lstStyle>
            <a:lvl1pPr marL="0" indent="0">
              <a:lnSpc>
                <a:spcPct val="90000"/>
              </a:lnSpc>
              <a:buNone/>
              <a:defRPr sz="3600" b="0" cap="all" baseline="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8300" y="4610096"/>
            <a:ext cx="7312815" cy="40767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2825029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58112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59376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20058" y="914402"/>
            <a:ext cx="5784056" cy="2459826"/>
          </a:xfrm>
        </p:spPr>
        <p:txBody>
          <a:bodyPr anchor="b"/>
          <a:lstStyle>
            <a:lvl1pPr>
              <a:defRPr sz="4800"/>
            </a:lvl1pPr>
          </a:lstStyle>
          <a:p>
            <a:r>
              <a:rPr lang="en-US"/>
              <a:t>Click to edit Master title style</a:t>
            </a:r>
            <a:endParaRPr lang="en-US" dirty="0"/>
          </a:p>
        </p:txBody>
      </p:sp>
      <p:sp>
        <p:nvSpPr>
          <p:cNvPr id="3" name="Content Placeholder 2"/>
          <p:cNvSpPr>
            <a:spLocks noGrp="1"/>
          </p:cNvSpPr>
          <p:nvPr>
            <p:ph idx="1"/>
          </p:nvPr>
        </p:nvSpPr>
        <p:spPr>
          <a:xfrm>
            <a:off x="7734301" y="888999"/>
            <a:ext cx="8836814" cy="779780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20058" y="3374229"/>
            <a:ext cx="5784056" cy="5312571"/>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36014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12120" y="914400"/>
            <a:ext cx="8901762" cy="2459829"/>
          </a:xfrm>
        </p:spPr>
        <p:txBody>
          <a:bodyPr anchor="b"/>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071082" y="914402"/>
            <a:ext cx="5500035" cy="77723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712116" y="3374229"/>
            <a:ext cx="8901767" cy="5312571"/>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1668678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 y="-1"/>
            <a:ext cx="18288005" cy="10287002"/>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21432" y="1"/>
            <a:ext cx="18080832" cy="10287002"/>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712120" y="927777"/>
            <a:ext cx="14858997" cy="2217855"/>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712119" y="3374230"/>
            <a:ext cx="14858999" cy="531257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185382" y="8824915"/>
            <a:ext cx="4114800" cy="547688"/>
          </a:xfrm>
          <a:prstGeom prst="rect">
            <a:avLst/>
          </a:prstGeom>
        </p:spPr>
        <p:txBody>
          <a:bodyPr vert="horz" lIns="91440" tIns="45720" rIns="91440" bIns="45720" rtlCol="0" anchor="ctr"/>
          <a:lstStyle>
            <a:lvl1pPr algn="r">
              <a:defRPr sz="1575">
                <a:solidFill>
                  <a:schemeClr val="tx1">
                    <a:tint val="75000"/>
                  </a:schemeClr>
                </a:solidFill>
              </a:defRPr>
            </a:lvl1pPr>
          </a:lstStyle>
          <a:p>
            <a:fld id="{B61BEF0D-F0BB-DE4B-95CE-6DB70DBA9567}" type="datetimeFigureOut">
              <a:rPr lang="en-US" smtClean="0"/>
              <a:pPr/>
              <a:t>5/5/2025</a:t>
            </a:fld>
            <a:endParaRPr lang="en-US" dirty="0"/>
          </a:p>
        </p:txBody>
      </p:sp>
      <p:sp>
        <p:nvSpPr>
          <p:cNvPr id="5" name="Footer Placeholder 4"/>
          <p:cNvSpPr>
            <a:spLocks noGrp="1"/>
          </p:cNvSpPr>
          <p:nvPr>
            <p:ph type="ftr" sz="quarter" idx="3"/>
          </p:nvPr>
        </p:nvSpPr>
        <p:spPr>
          <a:xfrm>
            <a:off x="1712117" y="8824913"/>
            <a:ext cx="9358964" cy="547688"/>
          </a:xfrm>
          <a:prstGeom prst="rect">
            <a:avLst/>
          </a:prstGeom>
        </p:spPr>
        <p:txBody>
          <a:bodyPr vert="horz" lIns="91440" tIns="45720" rIns="91440" bIns="45720" rtlCol="0" anchor="ctr"/>
          <a:lstStyle>
            <a:lvl1pPr algn="l">
              <a:defRPr sz="1575"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5414482" y="8824912"/>
            <a:ext cx="1156634" cy="547688"/>
          </a:xfrm>
          <a:prstGeom prst="rect">
            <a:avLst/>
          </a:prstGeom>
        </p:spPr>
        <p:txBody>
          <a:bodyPr vert="horz" lIns="91440" tIns="45720" rIns="91440" bIns="45720" rtlCol="0" anchor="ctr"/>
          <a:lstStyle>
            <a:lvl1pPr algn="r">
              <a:defRPr sz="1575">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78795929"/>
      </p:ext>
    </p:extLst>
  </p:cSld>
  <p:clrMap bg1="dk1" tx1="lt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Lst>
  <p:hf sldNum="0" hdr="0" ftr="0" dt="0"/>
  <p:txStyles>
    <p:titleStyle>
      <a:lvl1pPr algn="l" defTabSz="1371600" rtl="0" eaLnBrk="1" latinLnBrk="0" hangingPunct="1">
        <a:lnSpc>
          <a:spcPct val="90000"/>
        </a:lnSpc>
        <a:spcBef>
          <a:spcPct val="0"/>
        </a:spcBef>
        <a:buNone/>
        <a:defRPr sz="54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342900" indent="-342900" algn="l" defTabSz="1371600" rtl="0" eaLnBrk="1" latinLnBrk="0" hangingPunct="1">
        <a:lnSpc>
          <a:spcPct val="120000"/>
        </a:lnSpc>
        <a:spcBef>
          <a:spcPts val="1500"/>
        </a:spcBef>
        <a:buSzPct val="125000"/>
        <a:buFont typeface="Arial" panose="020B0604020202020204" pitchFamily="34" charset="0"/>
        <a:buChar char="•"/>
        <a:defRPr sz="3600" kern="1200">
          <a:solidFill>
            <a:schemeClr val="tx1"/>
          </a:solidFill>
          <a:effectLst>
            <a:outerShdw blurRad="152400" dist="38100" dir="2700000" algn="tl">
              <a:srgbClr val="000000">
                <a:alpha val="36000"/>
              </a:srgbClr>
            </a:outerShdw>
          </a:effectLst>
          <a:latin typeface="+mn-lt"/>
          <a:ea typeface="+mn-ea"/>
          <a:cs typeface="+mn-cs"/>
        </a:defRPr>
      </a:lvl1pPr>
      <a:lvl2pPr marL="1028700" indent="-342900" algn="l" defTabSz="1371600" rtl="0" eaLnBrk="1" latinLnBrk="0" hangingPunct="1">
        <a:lnSpc>
          <a:spcPct val="120000"/>
        </a:lnSpc>
        <a:spcBef>
          <a:spcPts val="750"/>
        </a:spcBef>
        <a:buSzPct val="125000"/>
        <a:buFont typeface="Arial" panose="020B0604020202020204" pitchFamily="34" charset="0"/>
        <a:buChar char="•"/>
        <a:defRPr sz="3000" kern="1200">
          <a:solidFill>
            <a:schemeClr val="tx1"/>
          </a:solidFill>
          <a:effectLst>
            <a:outerShdw blurRad="152400" dist="38100" dir="2700000" algn="tl">
              <a:srgbClr val="000000">
                <a:alpha val="36000"/>
              </a:srgbClr>
            </a:outerShdw>
          </a:effectLst>
          <a:latin typeface="+mn-lt"/>
          <a:ea typeface="+mn-ea"/>
          <a:cs typeface="+mn-cs"/>
        </a:defRPr>
      </a:lvl2pPr>
      <a:lvl3pPr marL="1714500" indent="-342900" algn="l" defTabSz="1371600" rtl="0" eaLnBrk="1" latinLnBrk="0" hangingPunct="1">
        <a:lnSpc>
          <a:spcPct val="120000"/>
        </a:lnSpc>
        <a:spcBef>
          <a:spcPts val="750"/>
        </a:spcBef>
        <a:buSzPct val="125000"/>
        <a:buFont typeface="Arial" panose="020B0604020202020204" pitchFamily="34" charset="0"/>
        <a:buChar char="•"/>
        <a:defRPr sz="2700" kern="1200">
          <a:solidFill>
            <a:schemeClr val="tx1"/>
          </a:solidFill>
          <a:effectLst>
            <a:outerShdw blurRad="152400" dist="38100" dir="2700000" algn="tl">
              <a:srgbClr val="000000">
                <a:alpha val="36000"/>
              </a:srgbClr>
            </a:outerShdw>
          </a:effectLst>
          <a:latin typeface="+mn-lt"/>
          <a:ea typeface="+mn-ea"/>
          <a:cs typeface="+mn-cs"/>
        </a:defRPr>
      </a:lvl3pPr>
      <a:lvl4pPr marL="2400300" indent="-342900" algn="l" defTabSz="1371600" rtl="0" eaLnBrk="1" latinLnBrk="0" hangingPunct="1">
        <a:lnSpc>
          <a:spcPct val="120000"/>
        </a:lnSpc>
        <a:spcBef>
          <a:spcPts val="75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4pPr>
      <a:lvl5pPr marL="3086100" indent="-342900" algn="l" defTabSz="1371600" rtl="0" eaLnBrk="1" latinLnBrk="0" hangingPunct="1">
        <a:lnSpc>
          <a:spcPct val="120000"/>
        </a:lnSpc>
        <a:spcBef>
          <a:spcPts val="75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5pPr>
      <a:lvl6pPr marL="3771900" indent="-342900" algn="l" defTabSz="1371600" rtl="0" eaLnBrk="1" latinLnBrk="0" hangingPunct="1">
        <a:lnSpc>
          <a:spcPct val="120000"/>
        </a:lnSpc>
        <a:spcBef>
          <a:spcPts val="750"/>
        </a:spcBef>
        <a:buSzPct val="125000"/>
        <a:buFont typeface="Arial" panose="020B0604020202020204" pitchFamily="34" charset="0"/>
        <a:buChar char="•"/>
        <a:defRPr sz="2100" kern="1200">
          <a:solidFill>
            <a:schemeClr val="tx1"/>
          </a:solidFill>
          <a:latin typeface="+mn-lt"/>
          <a:ea typeface="+mn-ea"/>
          <a:cs typeface="+mn-cs"/>
        </a:defRPr>
      </a:lvl6pPr>
      <a:lvl7pPr marL="4457700" indent="-342900" algn="l" defTabSz="1371600" rtl="0" eaLnBrk="1" latinLnBrk="0" hangingPunct="1">
        <a:lnSpc>
          <a:spcPct val="120000"/>
        </a:lnSpc>
        <a:spcBef>
          <a:spcPts val="750"/>
        </a:spcBef>
        <a:buSzPct val="125000"/>
        <a:buFont typeface="Arial" panose="020B0604020202020204" pitchFamily="34" charset="0"/>
        <a:buChar char="•"/>
        <a:defRPr sz="2100" kern="1200">
          <a:solidFill>
            <a:schemeClr val="tx1"/>
          </a:solidFill>
          <a:latin typeface="+mn-lt"/>
          <a:ea typeface="+mn-ea"/>
          <a:cs typeface="+mn-cs"/>
        </a:defRPr>
      </a:lvl7pPr>
      <a:lvl8pPr marL="5143500" indent="-342900" algn="l" defTabSz="1371600" rtl="0" eaLnBrk="1" latinLnBrk="0" hangingPunct="1">
        <a:lnSpc>
          <a:spcPct val="120000"/>
        </a:lnSpc>
        <a:spcBef>
          <a:spcPts val="750"/>
        </a:spcBef>
        <a:buSzPct val="125000"/>
        <a:buFont typeface="Arial" panose="020B0604020202020204" pitchFamily="34" charset="0"/>
        <a:buChar char="•"/>
        <a:defRPr sz="2100" kern="1200">
          <a:solidFill>
            <a:schemeClr val="tx1"/>
          </a:solidFill>
          <a:latin typeface="+mn-lt"/>
          <a:ea typeface="+mn-ea"/>
          <a:cs typeface="+mn-cs"/>
        </a:defRPr>
      </a:lvl8pPr>
      <a:lvl9pPr marL="5829300" indent="-342900" algn="l" defTabSz="1371600" rtl="0" eaLnBrk="1" latinLnBrk="0" hangingPunct="1">
        <a:lnSpc>
          <a:spcPct val="120000"/>
        </a:lnSpc>
        <a:spcBef>
          <a:spcPts val="750"/>
        </a:spcBef>
        <a:buSzPct val="125000"/>
        <a:buFont typeface="Arial" panose="020B0604020202020204" pitchFamily="34" charset="0"/>
        <a:buChar char="•"/>
        <a:defRPr sz="21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6242F"/>
        </a:solidFill>
        <a:effectLst/>
      </p:bgPr>
    </p:bg>
    <p:spTree>
      <p:nvGrpSpPr>
        <p:cNvPr id="1" name="Shape 458"/>
        <p:cNvGrpSpPr/>
        <p:nvPr/>
      </p:nvGrpSpPr>
      <p:grpSpPr>
        <a:xfrm>
          <a:off x="0" y="0"/>
          <a:ext cx="0" cy="0"/>
          <a:chOff x="0" y="0"/>
          <a:chExt cx="0" cy="0"/>
        </a:xfrm>
      </p:grpSpPr>
      <p:sp>
        <p:nvSpPr>
          <p:cNvPr id="30" name="Rectangle: Rounded Corners 29">
            <a:extLst>
              <a:ext uri="{FF2B5EF4-FFF2-40B4-BE49-F238E27FC236}">
                <a16:creationId xmlns:a16="http://schemas.microsoft.com/office/drawing/2014/main" id="{22286CF1-9595-2A86-7474-25D25CC9BDAA}"/>
              </a:ext>
            </a:extLst>
          </p:cNvPr>
          <p:cNvSpPr/>
          <p:nvPr/>
        </p:nvSpPr>
        <p:spPr>
          <a:xfrm>
            <a:off x="10609757" y="437678"/>
            <a:ext cx="7260760" cy="6276656"/>
          </a:xfrm>
          <a:prstGeom prst="roundRect">
            <a:avLst>
              <a:gd name="adj" fmla="val 3394"/>
            </a:avLst>
          </a:prstGeom>
          <a:solidFill>
            <a:srgbClr val="192934"/>
          </a:solidFill>
          <a:ln w="38100">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CA"/>
          </a:p>
        </p:txBody>
      </p:sp>
      <p:grpSp>
        <p:nvGrpSpPr>
          <p:cNvPr id="37" name="Group 36">
            <a:extLst>
              <a:ext uri="{FF2B5EF4-FFF2-40B4-BE49-F238E27FC236}">
                <a16:creationId xmlns:a16="http://schemas.microsoft.com/office/drawing/2014/main" id="{2FB6FB37-57B8-7EE5-D9B1-C997DD8CB6C7}"/>
              </a:ext>
            </a:extLst>
          </p:cNvPr>
          <p:cNvGrpSpPr/>
          <p:nvPr/>
        </p:nvGrpSpPr>
        <p:grpSpPr>
          <a:xfrm>
            <a:off x="16648404" y="555431"/>
            <a:ext cx="1045236" cy="247209"/>
            <a:chOff x="16511244" y="712189"/>
            <a:chExt cx="1045236" cy="240311"/>
          </a:xfrm>
        </p:grpSpPr>
        <p:sp>
          <p:nvSpPr>
            <p:cNvPr id="34" name="Oval 33">
              <a:extLst>
                <a:ext uri="{FF2B5EF4-FFF2-40B4-BE49-F238E27FC236}">
                  <a16:creationId xmlns:a16="http://schemas.microsoft.com/office/drawing/2014/main" id="{031ECCAB-5BA1-2841-1B82-60C99F72DE23}"/>
                </a:ext>
              </a:extLst>
            </p:cNvPr>
            <p:cNvSpPr/>
            <p:nvPr/>
          </p:nvSpPr>
          <p:spPr>
            <a:xfrm>
              <a:off x="17312640" y="715498"/>
              <a:ext cx="243840" cy="237002"/>
            </a:xfrm>
            <a:prstGeom prst="ellipse">
              <a:avLst/>
            </a:prstGeom>
            <a:solidFill>
              <a:srgbClr val="1CC549"/>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 name="Oval 34">
              <a:extLst>
                <a:ext uri="{FF2B5EF4-FFF2-40B4-BE49-F238E27FC236}">
                  <a16:creationId xmlns:a16="http://schemas.microsoft.com/office/drawing/2014/main" id="{5FEE7B5A-FBE4-3FAA-DE9F-15B8F46D0DED}"/>
                </a:ext>
              </a:extLst>
            </p:cNvPr>
            <p:cNvSpPr/>
            <p:nvPr/>
          </p:nvSpPr>
          <p:spPr>
            <a:xfrm>
              <a:off x="16913900" y="712189"/>
              <a:ext cx="243840" cy="237002"/>
            </a:xfrm>
            <a:prstGeom prst="ellipse">
              <a:avLst/>
            </a:prstGeom>
            <a:solidFill>
              <a:srgbClr val="FFBC3E"/>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 name="Oval 35">
              <a:extLst>
                <a:ext uri="{FF2B5EF4-FFF2-40B4-BE49-F238E27FC236}">
                  <a16:creationId xmlns:a16="http://schemas.microsoft.com/office/drawing/2014/main" id="{C0934B04-F08D-9D08-0DD6-F3519A803B99}"/>
                </a:ext>
              </a:extLst>
            </p:cNvPr>
            <p:cNvSpPr/>
            <p:nvPr/>
          </p:nvSpPr>
          <p:spPr>
            <a:xfrm>
              <a:off x="16511244" y="712189"/>
              <a:ext cx="243840" cy="237002"/>
            </a:xfrm>
            <a:prstGeom prst="ellipse">
              <a:avLst/>
            </a:prstGeom>
            <a:solidFill>
              <a:srgbClr val="F46659"/>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42" name="Rectangle: Rounded Corners 41">
            <a:extLst>
              <a:ext uri="{FF2B5EF4-FFF2-40B4-BE49-F238E27FC236}">
                <a16:creationId xmlns:a16="http://schemas.microsoft.com/office/drawing/2014/main" id="{9C4FBF2F-D126-0AB8-E9EE-935681CC1C3C}"/>
              </a:ext>
            </a:extLst>
          </p:cNvPr>
          <p:cNvSpPr/>
          <p:nvPr/>
        </p:nvSpPr>
        <p:spPr>
          <a:xfrm>
            <a:off x="1792224" y="3842594"/>
            <a:ext cx="14242738" cy="5750391"/>
          </a:xfrm>
          <a:prstGeom prst="roundRect">
            <a:avLst>
              <a:gd name="adj" fmla="val 3394"/>
            </a:avLst>
          </a:prstGeom>
          <a:solidFill>
            <a:srgbClr val="1F3240"/>
          </a:solidFill>
          <a:ln w="38100">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CA"/>
          </a:p>
        </p:txBody>
      </p:sp>
      <p:grpSp>
        <p:nvGrpSpPr>
          <p:cNvPr id="38" name="Group 37">
            <a:extLst>
              <a:ext uri="{FF2B5EF4-FFF2-40B4-BE49-F238E27FC236}">
                <a16:creationId xmlns:a16="http://schemas.microsoft.com/office/drawing/2014/main" id="{A2368B2A-F928-FE61-1C3C-4444A655C82B}"/>
              </a:ext>
            </a:extLst>
          </p:cNvPr>
          <p:cNvGrpSpPr/>
          <p:nvPr/>
        </p:nvGrpSpPr>
        <p:grpSpPr>
          <a:xfrm>
            <a:off x="14820946" y="3980110"/>
            <a:ext cx="1045236" cy="247209"/>
            <a:chOff x="16511244" y="712189"/>
            <a:chExt cx="1045236" cy="240311"/>
          </a:xfrm>
        </p:grpSpPr>
        <p:sp>
          <p:nvSpPr>
            <p:cNvPr id="39" name="Oval 38">
              <a:extLst>
                <a:ext uri="{FF2B5EF4-FFF2-40B4-BE49-F238E27FC236}">
                  <a16:creationId xmlns:a16="http://schemas.microsoft.com/office/drawing/2014/main" id="{855EEBFB-B4DE-37EE-5179-12B3C05DFABC}"/>
                </a:ext>
              </a:extLst>
            </p:cNvPr>
            <p:cNvSpPr/>
            <p:nvPr/>
          </p:nvSpPr>
          <p:spPr>
            <a:xfrm>
              <a:off x="17312640" y="715498"/>
              <a:ext cx="243840" cy="237002"/>
            </a:xfrm>
            <a:prstGeom prst="ellipse">
              <a:avLst/>
            </a:prstGeom>
            <a:solidFill>
              <a:srgbClr val="1CC549"/>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Oval 39">
              <a:extLst>
                <a:ext uri="{FF2B5EF4-FFF2-40B4-BE49-F238E27FC236}">
                  <a16:creationId xmlns:a16="http://schemas.microsoft.com/office/drawing/2014/main" id="{A7FEFCFD-B15E-4553-A45D-31EF2D2CA03B}"/>
                </a:ext>
              </a:extLst>
            </p:cNvPr>
            <p:cNvSpPr/>
            <p:nvPr/>
          </p:nvSpPr>
          <p:spPr>
            <a:xfrm>
              <a:off x="16913900" y="712189"/>
              <a:ext cx="243840" cy="237002"/>
            </a:xfrm>
            <a:prstGeom prst="ellipse">
              <a:avLst/>
            </a:prstGeom>
            <a:solidFill>
              <a:srgbClr val="FFBC3E"/>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1" name="Oval 40">
              <a:extLst>
                <a:ext uri="{FF2B5EF4-FFF2-40B4-BE49-F238E27FC236}">
                  <a16:creationId xmlns:a16="http://schemas.microsoft.com/office/drawing/2014/main" id="{92845806-C286-0259-25D3-24488FB42747}"/>
                </a:ext>
              </a:extLst>
            </p:cNvPr>
            <p:cNvSpPr/>
            <p:nvPr/>
          </p:nvSpPr>
          <p:spPr>
            <a:xfrm>
              <a:off x="16511244" y="712189"/>
              <a:ext cx="243840" cy="237002"/>
            </a:xfrm>
            <a:prstGeom prst="ellipse">
              <a:avLst/>
            </a:prstGeom>
            <a:solidFill>
              <a:srgbClr val="F46659"/>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521" name="Google Shape;521;p11"/>
          <p:cNvSpPr/>
          <p:nvPr/>
        </p:nvSpPr>
        <p:spPr>
          <a:xfrm>
            <a:off x="13984503" y="7827652"/>
            <a:ext cx="836443" cy="1333460"/>
          </a:xfrm>
          <a:custGeom>
            <a:avLst/>
            <a:gdLst/>
            <a:ahLst/>
            <a:cxnLst/>
            <a:rect l="l" t="t" r="r" b="b"/>
            <a:pathLst>
              <a:path w="836443" h="1333460" extrusionOk="0">
                <a:moveTo>
                  <a:pt x="0" y="0"/>
                </a:moveTo>
                <a:lnTo>
                  <a:pt x="836443" y="0"/>
                </a:lnTo>
                <a:lnTo>
                  <a:pt x="836443" y="1333460"/>
                </a:lnTo>
                <a:lnTo>
                  <a:pt x="0" y="1333460"/>
                </a:lnTo>
                <a:lnTo>
                  <a:pt x="0" y="0"/>
                </a:lnTo>
                <a:close/>
              </a:path>
            </a:pathLst>
          </a:custGeom>
          <a:blipFill rotWithShape="1">
            <a:blip r:embed="rId3">
              <a:alphaModFix/>
              <a:biLevel thresh="50000"/>
            </a:blip>
            <a:stretch>
              <a:fillRect/>
            </a:stretch>
          </a:blipFill>
          <a:ln>
            <a:noFill/>
          </a:ln>
        </p:spPr>
        <p:txBody>
          <a:bodyPr/>
          <a:lstStyle/>
          <a:p>
            <a:endParaRPr lang="en-CA"/>
          </a:p>
        </p:txBody>
      </p:sp>
      <p:sp>
        <p:nvSpPr>
          <p:cNvPr id="535" name="Google Shape;535;p11"/>
          <p:cNvSpPr txBox="1"/>
          <p:nvPr/>
        </p:nvSpPr>
        <p:spPr>
          <a:xfrm>
            <a:off x="3827872" y="5278988"/>
            <a:ext cx="11257730" cy="192360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2500" b="0" i="0" u="none" strike="noStrike" cap="none" dirty="0">
                <a:solidFill>
                  <a:srgbClr val="FFFEF8"/>
                </a:solidFill>
                <a:latin typeface="Anton"/>
                <a:ea typeface="Anton"/>
                <a:cs typeface="Anton"/>
                <a:sym typeface="Anton"/>
              </a:rPr>
              <a:t>Product Name</a:t>
            </a:r>
            <a:endParaRPr lang="en-US" sz="9600" dirty="0">
              <a:solidFill>
                <a:srgbClr val="FFFEF8"/>
              </a:solidFill>
            </a:endParaRPr>
          </a:p>
        </p:txBody>
      </p:sp>
      <p:grpSp>
        <p:nvGrpSpPr>
          <p:cNvPr id="32" name="Group 31">
            <a:extLst>
              <a:ext uri="{FF2B5EF4-FFF2-40B4-BE49-F238E27FC236}">
                <a16:creationId xmlns:a16="http://schemas.microsoft.com/office/drawing/2014/main" id="{3B50F048-4946-3ED8-47EB-57DC79351D21}"/>
              </a:ext>
            </a:extLst>
          </p:cNvPr>
          <p:cNvGrpSpPr/>
          <p:nvPr/>
        </p:nvGrpSpPr>
        <p:grpSpPr>
          <a:xfrm>
            <a:off x="1803538" y="718173"/>
            <a:ext cx="9482941" cy="2170422"/>
            <a:chOff x="641008" y="7080577"/>
            <a:chExt cx="6529522" cy="1613226"/>
          </a:xfrm>
        </p:grpSpPr>
        <p:grpSp>
          <p:nvGrpSpPr>
            <p:cNvPr id="459" name="Google Shape;459;p11"/>
            <p:cNvGrpSpPr/>
            <p:nvPr/>
          </p:nvGrpSpPr>
          <p:grpSpPr>
            <a:xfrm>
              <a:off x="641008" y="7256645"/>
              <a:ext cx="6529522" cy="1437158"/>
              <a:chOff x="0" y="-47625"/>
              <a:chExt cx="1719710" cy="378511"/>
            </a:xfrm>
          </p:grpSpPr>
          <p:sp>
            <p:nvSpPr>
              <p:cNvPr id="460" name="Google Shape;460;p11"/>
              <p:cNvSpPr/>
              <p:nvPr/>
            </p:nvSpPr>
            <p:spPr>
              <a:xfrm>
                <a:off x="0" y="0"/>
                <a:ext cx="1719710" cy="330886"/>
              </a:xfrm>
              <a:custGeom>
                <a:avLst/>
                <a:gdLst/>
                <a:ahLst/>
                <a:cxnLst/>
                <a:rect l="l" t="t" r="r" b="b"/>
                <a:pathLst>
                  <a:path w="1719710" h="330886" extrusionOk="0">
                    <a:moveTo>
                      <a:pt x="60470" y="0"/>
                    </a:moveTo>
                    <a:lnTo>
                      <a:pt x="1659240" y="0"/>
                    </a:lnTo>
                    <a:cubicBezTo>
                      <a:pt x="1675277" y="0"/>
                      <a:pt x="1690658" y="6371"/>
                      <a:pt x="1701998" y="17711"/>
                    </a:cubicBezTo>
                    <a:cubicBezTo>
                      <a:pt x="1713339" y="29051"/>
                      <a:pt x="1719710" y="44432"/>
                      <a:pt x="1719710" y="60470"/>
                    </a:cubicBezTo>
                    <a:lnTo>
                      <a:pt x="1719710" y="270416"/>
                    </a:lnTo>
                    <a:cubicBezTo>
                      <a:pt x="1719710" y="303813"/>
                      <a:pt x="1692636" y="330886"/>
                      <a:pt x="1659240" y="330886"/>
                    </a:cubicBezTo>
                    <a:lnTo>
                      <a:pt x="60470" y="330886"/>
                    </a:lnTo>
                    <a:cubicBezTo>
                      <a:pt x="27073" y="330886"/>
                      <a:pt x="0" y="303813"/>
                      <a:pt x="0" y="270416"/>
                    </a:cubicBezTo>
                    <a:lnTo>
                      <a:pt x="0" y="60470"/>
                    </a:lnTo>
                    <a:cubicBezTo>
                      <a:pt x="0" y="27073"/>
                      <a:pt x="27073" y="0"/>
                      <a:pt x="60470" y="0"/>
                    </a:cubicBezTo>
                    <a:close/>
                  </a:path>
                </a:pathLst>
              </a:custGeom>
              <a:solidFill>
                <a:srgbClr val="393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txBox="1"/>
              <p:nvPr/>
            </p:nvSpPr>
            <p:spPr>
              <a:xfrm>
                <a:off x="0" y="-47625"/>
                <a:ext cx="1719710" cy="37851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62" name="Google Shape;462;p11"/>
            <p:cNvGrpSpPr/>
            <p:nvPr/>
          </p:nvGrpSpPr>
          <p:grpSpPr>
            <a:xfrm>
              <a:off x="641008" y="7080577"/>
              <a:ext cx="6529522" cy="1437158"/>
              <a:chOff x="0" y="-47625"/>
              <a:chExt cx="1719710" cy="378511"/>
            </a:xfrm>
          </p:grpSpPr>
          <p:sp>
            <p:nvSpPr>
              <p:cNvPr id="463" name="Google Shape;463;p11"/>
              <p:cNvSpPr/>
              <p:nvPr/>
            </p:nvSpPr>
            <p:spPr>
              <a:xfrm>
                <a:off x="0" y="0"/>
                <a:ext cx="1719710" cy="330886"/>
              </a:xfrm>
              <a:custGeom>
                <a:avLst/>
                <a:gdLst/>
                <a:ahLst/>
                <a:cxnLst/>
                <a:rect l="l" t="t" r="r" b="b"/>
                <a:pathLst>
                  <a:path w="1719710" h="330886" extrusionOk="0">
                    <a:moveTo>
                      <a:pt x="60470" y="0"/>
                    </a:moveTo>
                    <a:lnTo>
                      <a:pt x="1659240" y="0"/>
                    </a:lnTo>
                    <a:cubicBezTo>
                      <a:pt x="1675277" y="0"/>
                      <a:pt x="1690658" y="6371"/>
                      <a:pt x="1701998" y="17711"/>
                    </a:cubicBezTo>
                    <a:cubicBezTo>
                      <a:pt x="1713339" y="29051"/>
                      <a:pt x="1719710" y="44432"/>
                      <a:pt x="1719710" y="60470"/>
                    </a:cubicBezTo>
                    <a:lnTo>
                      <a:pt x="1719710" y="270416"/>
                    </a:lnTo>
                    <a:cubicBezTo>
                      <a:pt x="1719710" y="303813"/>
                      <a:pt x="1692636" y="330886"/>
                      <a:pt x="1659240" y="330886"/>
                    </a:cubicBezTo>
                    <a:lnTo>
                      <a:pt x="60470" y="330886"/>
                    </a:lnTo>
                    <a:cubicBezTo>
                      <a:pt x="27073" y="330886"/>
                      <a:pt x="0" y="303813"/>
                      <a:pt x="0" y="270416"/>
                    </a:cubicBezTo>
                    <a:lnTo>
                      <a:pt x="0" y="60470"/>
                    </a:lnTo>
                    <a:cubicBezTo>
                      <a:pt x="0" y="27073"/>
                      <a:pt x="27073" y="0"/>
                      <a:pt x="60470" y="0"/>
                    </a:cubicBezTo>
                    <a:close/>
                  </a:path>
                </a:pathLst>
              </a:custGeom>
              <a:solidFill>
                <a:srgbClr val="F683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txBox="1"/>
              <p:nvPr/>
            </p:nvSpPr>
            <p:spPr>
              <a:xfrm>
                <a:off x="0" y="-47625"/>
                <a:ext cx="1719710" cy="37851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36" name="Google Shape;536;p11"/>
            <p:cNvSpPr txBox="1"/>
            <p:nvPr/>
          </p:nvSpPr>
          <p:spPr>
            <a:xfrm>
              <a:off x="1191550" y="7437471"/>
              <a:ext cx="5718317" cy="818449"/>
            </a:xfrm>
            <a:prstGeom prst="rect">
              <a:avLst/>
            </a:prstGeom>
            <a:noFill/>
            <a:ln>
              <a:noFill/>
            </a:ln>
          </p:spPr>
          <p:txBody>
            <a:bodyPr spcFirstLastPara="1" wrap="square" lIns="0" tIns="0" rIns="0" bIns="0" anchor="t" anchorCtr="0">
              <a:spAutoFit/>
            </a:bodyPr>
            <a:lstStyle/>
            <a:p>
              <a:pPr marL="0" marR="0" lvl="0" indent="0" algn="l" rtl="0">
                <a:lnSpc>
                  <a:spcPct val="119989"/>
                </a:lnSpc>
                <a:spcBef>
                  <a:spcPts val="0"/>
                </a:spcBef>
                <a:spcAft>
                  <a:spcPts val="0"/>
                </a:spcAft>
                <a:buNone/>
              </a:pPr>
              <a:r>
                <a:rPr lang="en-US" sz="5963" b="0" i="0" u="none" strike="noStrike" cap="none" dirty="0">
                  <a:solidFill>
                    <a:srgbClr val="FFFFFF"/>
                  </a:solidFill>
                  <a:latin typeface="Anton"/>
                  <a:ea typeface="Anton"/>
                  <a:cs typeface="Anton"/>
                  <a:sym typeface="Anton"/>
                </a:rPr>
                <a:t>PRESENTATION</a:t>
              </a:r>
              <a:endParaRPr dirty="0"/>
            </a:p>
          </p:txBody>
        </p:sp>
      </p:grpSp>
      <p:sp>
        <p:nvSpPr>
          <p:cNvPr id="43" name="Google Shape;535;p11">
            <a:extLst>
              <a:ext uri="{FF2B5EF4-FFF2-40B4-BE49-F238E27FC236}">
                <a16:creationId xmlns:a16="http://schemas.microsoft.com/office/drawing/2014/main" id="{C3A13872-499C-22E5-9313-C22B2A764D15}"/>
              </a:ext>
            </a:extLst>
          </p:cNvPr>
          <p:cNvSpPr txBox="1"/>
          <p:nvPr/>
        </p:nvSpPr>
        <p:spPr>
          <a:xfrm>
            <a:off x="12154641" y="1153396"/>
            <a:ext cx="4304143"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0" i="0" u="none" strike="noStrike" cap="none" dirty="0">
                <a:solidFill>
                  <a:srgbClr val="FFFEF8"/>
                </a:solidFill>
                <a:latin typeface="Calibri Light" panose="020F0302020204030204" pitchFamily="34" charset="0"/>
                <a:ea typeface="Calibri Light" panose="020F0302020204030204" pitchFamily="34" charset="0"/>
                <a:cs typeface="Calibri Light" panose="020F0302020204030204" pitchFamily="34" charset="0"/>
                <a:sym typeface="Anton"/>
              </a:rPr>
              <a:t>Team Composition : </a:t>
            </a:r>
            <a:endParaRPr lang="en-US" sz="3200" dirty="0">
              <a:solidFill>
                <a:srgbClr val="FFFEF8"/>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44" name="Google Shape;535;p11">
            <a:extLst>
              <a:ext uri="{FF2B5EF4-FFF2-40B4-BE49-F238E27FC236}">
                <a16:creationId xmlns:a16="http://schemas.microsoft.com/office/drawing/2014/main" id="{7ABE3DEF-F92F-A31E-F7E4-1188079FE00E}"/>
              </a:ext>
            </a:extLst>
          </p:cNvPr>
          <p:cNvSpPr txBox="1"/>
          <p:nvPr/>
        </p:nvSpPr>
        <p:spPr>
          <a:xfrm>
            <a:off x="12346081" y="2067778"/>
            <a:ext cx="5298336" cy="1292662"/>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800" dirty="0">
                <a:solidFill>
                  <a:srgbClr val="FFFEF8"/>
                </a:solidFill>
                <a:latin typeface="Calibri Light" panose="020F0302020204030204" pitchFamily="34" charset="0"/>
                <a:ea typeface="Calibri Light" panose="020F0302020204030204" pitchFamily="34" charset="0"/>
                <a:cs typeface="Calibri Light" panose="020F0302020204030204" pitchFamily="34" charset="0"/>
              </a:rPr>
              <a:t> 	&gt; INSERT NAME HERE</a:t>
            </a:r>
          </a:p>
          <a:p>
            <a:pPr marL="0" marR="0" lvl="0" indent="0" algn="l" rtl="0">
              <a:lnSpc>
                <a:spcPct val="100000"/>
              </a:lnSpc>
              <a:spcBef>
                <a:spcPts val="0"/>
              </a:spcBef>
              <a:spcAft>
                <a:spcPts val="0"/>
              </a:spcAft>
              <a:buNone/>
            </a:pPr>
            <a:r>
              <a:rPr lang="en-US" sz="2800" dirty="0">
                <a:solidFill>
                  <a:srgbClr val="FFFEF8"/>
                </a:solidFill>
                <a:latin typeface="Calibri Light" panose="020F0302020204030204" pitchFamily="34" charset="0"/>
                <a:ea typeface="Calibri Light" panose="020F0302020204030204" pitchFamily="34" charset="0"/>
                <a:cs typeface="Calibri Light" panose="020F0302020204030204" pitchFamily="34" charset="0"/>
              </a:rPr>
              <a:t>	&gt; INSERT NAME HERE</a:t>
            </a:r>
          </a:p>
          <a:p>
            <a:pPr marL="0" marR="0" lvl="0" indent="0" algn="l" rtl="0">
              <a:lnSpc>
                <a:spcPct val="100000"/>
              </a:lnSpc>
              <a:spcBef>
                <a:spcPts val="0"/>
              </a:spcBef>
              <a:spcAft>
                <a:spcPts val="0"/>
              </a:spcAft>
              <a:buNone/>
            </a:pPr>
            <a:r>
              <a:rPr lang="en-US" sz="2800" dirty="0">
                <a:solidFill>
                  <a:srgbClr val="FFFEF8"/>
                </a:solidFill>
                <a:latin typeface="Calibri Light" panose="020F0302020204030204" pitchFamily="34" charset="0"/>
                <a:ea typeface="Calibri Light" panose="020F0302020204030204" pitchFamily="34" charset="0"/>
                <a:cs typeface="Calibri Light" panose="020F0302020204030204" pitchFamily="34" charset="0"/>
              </a:rPr>
              <a:t>	&gt; INSERT NAME HERE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6242F"/>
        </a:solidFill>
        <a:effectLst/>
      </p:bgPr>
    </p:bg>
    <p:spTree>
      <p:nvGrpSpPr>
        <p:cNvPr id="1" name="Shape 458">
          <a:extLst>
            <a:ext uri="{FF2B5EF4-FFF2-40B4-BE49-F238E27FC236}">
              <a16:creationId xmlns:a16="http://schemas.microsoft.com/office/drawing/2014/main" id="{10C664E8-3511-3176-F6C0-68865B52114C}"/>
            </a:ext>
          </a:extLst>
        </p:cNvPr>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D6AD12A1-8623-C4BE-AEE7-2E9EE109EE93}"/>
              </a:ext>
            </a:extLst>
          </p:cNvPr>
          <p:cNvSpPr/>
          <p:nvPr/>
        </p:nvSpPr>
        <p:spPr>
          <a:xfrm>
            <a:off x="890224" y="764114"/>
            <a:ext cx="16507552" cy="8852326"/>
          </a:xfrm>
          <a:prstGeom prst="roundRect">
            <a:avLst>
              <a:gd name="adj" fmla="val 3394"/>
            </a:avLst>
          </a:prstGeom>
          <a:solidFill>
            <a:srgbClr val="1F3240"/>
          </a:solidFill>
          <a:ln w="38100">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CA"/>
          </a:p>
        </p:txBody>
      </p:sp>
      <p:sp>
        <p:nvSpPr>
          <p:cNvPr id="521" name="Google Shape;521;p11">
            <a:extLst>
              <a:ext uri="{FF2B5EF4-FFF2-40B4-BE49-F238E27FC236}">
                <a16:creationId xmlns:a16="http://schemas.microsoft.com/office/drawing/2014/main" id="{CD3E9DD1-15C0-DEB3-DC5C-5BEBD0DD0D1D}"/>
              </a:ext>
            </a:extLst>
          </p:cNvPr>
          <p:cNvSpPr/>
          <p:nvPr/>
        </p:nvSpPr>
        <p:spPr>
          <a:xfrm>
            <a:off x="16979554" y="7962765"/>
            <a:ext cx="836443" cy="1333460"/>
          </a:xfrm>
          <a:custGeom>
            <a:avLst/>
            <a:gdLst/>
            <a:ahLst/>
            <a:cxnLst/>
            <a:rect l="l" t="t" r="r" b="b"/>
            <a:pathLst>
              <a:path w="836443" h="1333460" extrusionOk="0">
                <a:moveTo>
                  <a:pt x="0" y="0"/>
                </a:moveTo>
                <a:lnTo>
                  <a:pt x="836443" y="0"/>
                </a:lnTo>
                <a:lnTo>
                  <a:pt x="836443" y="1333460"/>
                </a:lnTo>
                <a:lnTo>
                  <a:pt x="0" y="1333460"/>
                </a:lnTo>
                <a:lnTo>
                  <a:pt x="0" y="0"/>
                </a:lnTo>
                <a:close/>
              </a:path>
            </a:pathLst>
          </a:custGeom>
          <a:blipFill rotWithShape="1">
            <a:blip r:embed="rId3">
              <a:alphaModFix/>
              <a:biLevel thresh="50000"/>
            </a:blip>
            <a:stretch>
              <a:fillRect/>
            </a:stretch>
          </a:blipFill>
          <a:ln>
            <a:noFill/>
          </a:ln>
        </p:spPr>
        <p:txBody>
          <a:bodyPr/>
          <a:lstStyle/>
          <a:p>
            <a:endParaRPr lang="en-CA"/>
          </a:p>
        </p:txBody>
      </p:sp>
      <p:sp>
        <p:nvSpPr>
          <p:cNvPr id="2" name="Google Shape;604;p12">
            <a:extLst>
              <a:ext uri="{FF2B5EF4-FFF2-40B4-BE49-F238E27FC236}">
                <a16:creationId xmlns:a16="http://schemas.microsoft.com/office/drawing/2014/main" id="{99193735-F51A-91D7-26F1-ADC66378AAA1}"/>
              </a:ext>
            </a:extLst>
          </p:cNvPr>
          <p:cNvSpPr txBox="1"/>
          <p:nvPr/>
        </p:nvSpPr>
        <p:spPr>
          <a:xfrm>
            <a:off x="1835104" y="1125888"/>
            <a:ext cx="12446871" cy="332399"/>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endParaRPr dirty="0"/>
          </a:p>
        </p:txBody>
      </p:sp>
      <p:grpSp>
        <p:nvGrpSpPr>
          <p:cNvPr id="4" name="Group 3">
            <a:extLst>
              <a:ext uri="{FF2B5EF4-FFF2-40B4-BE49-F238E27FC236}">
                <a16:creationId xmlns:a16="http://schemas.microsoft.com/office/drawing/2014/main" id="{4BD2CCF8-DA59-CBA3-69F9-95AD3451DF06}"/>
              </a:ext>
            </a:extLst>
          </p:cNvPr>
          <p:cNvGrpSpPr/>
          <p:nvPr/>
        </p:nvGrpSpPr>
        <p:grpSpPr>
          <a:xfrm>
            <a:off x="16001917" y="986949"/>
            <a:ext cx="1174905" cy="277877"/>
            <a:chOff x="16511244" y="712189"/>
            <a:chExt cx="1045236" cy="240311"/>
          </a:xfrm>
        </p:grpSpPr>
        <p:sp>
          <p:nvSpPr>
            <p:cNvPr id="5" name="Oval 4">
              <a:extLst>
                <a:ext uri="{FF2B5EF4-FFF2-40B4-BE49-F238E27FC236}">
                  <a16:creationId xmlns:a16="http://schemas.microsoft.com/office/drawing/2014/main" id="{F3DA25EF-8890-03E7-E4C9-BA0328A7573E}"/>
                </a:ext>
              </a:extLst>
            </p:cNvPr>
            <p:cNvSpPr/>
            <p:nvPr/>
          </p:nvSpPr>
          <p:spPr>
            <a:xfrm>
              <a:off x="17312640" y="715498"/>
              <a:ext cx="243840" cy="237002"/>
            </a:xfrm>
            <a:prstGeom prst="ellipse">
              <a:avLst/>
            </a:prstGeom>
            <a:solidFill>
              <a:srgbClr val="1CC549"/>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Oval 5">
              <a:extLst>
                <a:ext uri="{FF2B5EF4-FFF2-40B4-BE49-F238E27FC236}">
                  <a16:creationId xmlns:a16="http://schemas.microsoft.com/office/drawing/2014/main" id="{97B29D09-68FB-BF3D-7FD5-72098A2DA6DB}"/>
                </a:ext>
              </a:extLst>
            </p:cNvPr>
            <p:cNvSpPr/>
            <p:nvPr/>
          </p:nvSpPr>
          <p:spPr>
            <a:xfrm>
              <a:off x="16913900" y="712189"/>
              <a:ext cx="243840" cy="237002"/>
            </a:xfrm>
            <a:prstGeom prst="ellipse">
              <a:avLst/>
            </a:prstGeom>
            <a:solidFill>
              <a:srgbClr val="FFBC3E"/>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Oval 6">
              <a:extLst>
                <a:ext uri="{FF2B5EF4-FFF2-40B4-BE49-F238E27FC236}">
                  <a16:creationId xmlns:a16="http://schemas.microsoft.com/office/drawing/2014/main" id="{62A499A0-7BEF-D86B-3BC8-C85AD5F33C1D}"/>
                </a:ext>
              </a:extLst>
            </p:cNvPr>
            <p:cNvSpPr/>
            <p:nvPr/>
          </p:nvSpPr>
          <p:spPr>
            <a:xfrm>
              <a:off x="16511244" y="712189"/>
              <a:ext cx="243840" cy="237002"/>
            </a:xfrm>
            <a:prstGeom prst="ellipse">
              <a:avLst/>
            </a:prstGeom>
            <a:solidFill>
              <a:srgbClr val="F46659"/>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9" name="Google Shape;535;p11">
            <a:extLst>
              <a:ext uri="{FF2B5EF4-FFF2-40B4-BE49-F238E27FC236}">
                <a16:creationId xmlns:a16="http://schemas.microsoft.com/office/drawing/2014/main" id="{F460D788-E954-04EF-357C-F48460527260}"/>
              </a:ext>
            </a:extLst>
          </p:cNvPr>
          <p:cNvSpPr txBox="1"/>
          <p:nvPr/>
        </p:nvSpPr>
        <p:spPr>
          <a:xfrm>
            <a:off x="1835104" y="1690156"/>
            <a:ext cx="15341718" cy="192360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2500" b="0" i="0" u="none" strike="noStrike" cap="none" dirty="0">
                <a:solidFill>
                  <a:srgbClr val="FFFEF8"/>
                </a:solidFill>
                <a:latin typeface="Anton"/>
                <a:ea typeface="Anton"/>
                <a:cs typeface="Anton"/>
                <a:sym typeface="Anton"/>
              </a:rPr>
              <a:t>TABLE OF CONTENTS</a:t>
            </a:r>
          </a:p>
        </p:txBody>
      </p:sp>
      <p:grpSp>
        <p:nvGrpSpPr>
          <p:cNvPr id="542" name="Google Shape;542;p12"/>
          <p:cNvGrpSpPr/>
          <p:nvPr/>
        </p:nvGrpSpPr>
        <p:grpSpPr>
          <a:xfrm>
            <a:off x="3298442" y="4063544"/>
            <a:ext cx="2065565" cy="1437158"/>
            <a:chOff x="0" y="-47625"/>
            <a:chExt cx="544017" cy="378511"/>
          </a:xfrm>
        </p:grpSpPr>
        <p:sp>
          <p:nvSpPr>
            <p:cNvPr id="543" name="Google Shape;543;p12"/>
            <p:cNvSpPr/>
            <p:nvPr/>
          </p:nvSpPr>
          <p:spPr>
            <a:xfrm>
              <a:off x="0" y="0"/>
              <a:ext cx="544017" cy="330886"/>
            </a:xfrm>
            <a:custGeom>
              <a:avLst/>
              <a:gdLst/>
              <a:ahLst/>
              <a:cxnLst/>
              <a:rect l="l" t="t" r="r" b="b"/>
              <a:pathLst>
                <a:path w="544017" h="330886" extrusionOk="0">
                  <a:moveTo>
                    <a:pt x="119939" y="0"/>
                  </a:moveTo>
                  <a:lnTo>
                    <a:pt x="424078" y="0"/>
                  </a:lnTo>
                  <a:cubicBezTo>
                    <a:pt x="455888" y="0"/>
                    <a:pt x="486395" y="12636"/>
                    <a:pt x="508888" y="35129"/>
                  </a:cubicBezTo>
                  <a:cubicBezTo>
                    <a:pt x="531381" y="57622"/>
                    <a:pt x="544017" y="88129"/>
                    <a:pt x="544017" y="119939"/>
                  </a:cubicBezTo>
                  <a:lnTo>
                    <a:pt x="544017" y="210947"/>
                  </a:lnTo>
                  <a:cubicBezTo>
                    <a:pt x="544017" y="242757"/>
                    <a:pt x="531381" y="273264"/>
                    <a:pt x="508888" y="295756"/>
                  </a:cubicBezTo>
                  <a:cubicBezTo>
                    <a:pt x="486395" y="318249"/>
                    <a:pt x="455888" y="330886"/>
                    <a:pt x="424078" y="330886"/>
                  </a:cubicBezTo>
                  <a:lnTo>
                    <a:pt x="119939" y="330886"/>
                  </a:lnTo>
                  <a:cubicBezTo>
                    <a:pt x="88129" y="330886"/>
                    <a:pt x="57622" y="318249"/>
                    <a:pt x="35129" y="295756"/>
                  </a:cubicBezTo>
                  <a:cubicBezTo>
                    <a:pt x="12636" y="273264"/>
                    <a:pt x="0" y="242757"/>
                    <a:pt x="0" y="210947"/>
                  </a:cubicBezTo>
                  <a:lnTo>
                    <a:pt x="0" y="119939"/>
                  </a:lnTo>
                  <a:cubicBezTo>
                    <a:pt x="0" y="88129"/>
                    <a:pt x="12636" y="57622"/>
                    <a:pt x="35129" y="35129"/>
                  </a:cubicBezTo>
                  <a:cubicBezTo>
                    <a:pt x="57622" y="12636"/>
                    <a:pt x="88129" y="0"/>
                    <a:pt x="119939" y="0"/>
                  </a:cubicBezTo>
                  <a:close/>
                </a:path>
              </a:pathLst>
            </a:custGeom>
            <a:solidFill>
              <a:srgbClr val="393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2"/>
            <p:cNvSpPr txBox="1"/>
            <p:nvPr/>
          </p:nvSpPr>
          <p:spPr>
            <a:xfrm>
              <a:off x="0" y="-47625"/>
              <a:ext cx="544017" cy="37851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48" name="Google Shape;548;p12"/>
          <p:cNvGrpSpPr/>
          <p:nvPr/>
        </p:nvGrpSpPr>
        <p:grpSpPr>
          <a:xfrm>
            <a:off x="3298442" y="5717103"/>
            <a:ext cx="2065565" cy="1437158"/>
            <a:chOff x="0" y="-47625"/>
            <a:chExt cx="544017" cy="378511"/>
          </a:xfrm>
        </p:grpSpPr>
        <p:sp>
          <p:nvSpPr>
            <p:cNvPr id="549" name="Google Shape;549;p12"/>
            <p:cNvSpPr/>
            <p:nvPr/>
          </p:nvSpPr>
          <p:spPr>
            <a:xfrm>
              <a:off x="0" y="0"/>
              <a:ext cx="544017" cy="330886"/>
            </a:xfrm>
            <a:custGeom>
              <a:avLst/>
              <a:gdLst/>
              <a:ahLst/>
              <a:cxnLst/>
              <a:rect l="l" t="t" r="r" b="b"/>
              <a:pathLst>
                <a:path w="544017" h="330886" extrusionOk="0">
                  <a:moveTo>
                    <a:pt x="119939" y="0"/>
                  </a:moveTo>
                  <a:lnTo>
                    <a:pt x="424078" y="0"/>
                  </a:lnTo>
                  <a:cubicBezTo>
                    <a:pt x="455888" y="0"/>
                    <a:pt x="486395" y="12636"/>
                    <a:pt x="508888" y="35129"/>
                  </a:cubicBezTo>
                  <a:cubicBezTo>
                    <a:pt x="531381" y="57622"/>
                    <a:pt x="544017" y="88129"/>
                    <a:pt x="544017" y="119939"/>
                  </a:cubicBezTo>
                  <a:lnTo>
                    <a:pt x="544017" y="210947"/>
                  </a:lnTo>
                  <a:cubicBezTo>
                    <a:pt x="544017" y="242757"/>
                    <a:pt x="531381" y="273264"/>
                    <a:pt x="508888" y="295756"/>
                  </a:cubicBezTo>
                  <a:cubicBezTo>
                    <a:pt x="486395" y="318249"/>
                    <a:pt x="455888" y="330886"/>
                    <a:pt x="424078" y="330886"/>
                  </a:cubicBezTo>
                  <a:lnTo>
                    <a:pt x="119939" y="330886"/>
                  </a:lnTo>
                  <a:cubicBezTo>
                    <a:pt x="88129" y="330886"/>
                    <a:pt x="57622" y="318249"/>
                    <a:pt x="35129" y="295756"/>
                  </a:cubicBezTo>
                  <a:cubicBezTo>
                    <a:pt x="12636" y="273264"/>
                    <a:pt x="0" y="242757"/>
                    <a:pt x="0" y="210947"/>
                  </a:cubicBezTo>
                  <a:lnTo>
                    <a:pt x="0" y="119939"/>
                  </a:lnTo>
                  <a:cubicBezTo>
                    <a:pt x="0" y="88129"/>
                    <a:pt x="12636" y="57622"/>
                    <a:pt x="35129" y="35129"/>
                  </a:cubicBezTo>
                  <a:cubicBezTo>
                    <a:pt x="57622" y="12636"/>
                    <a:pt x="88129" y="0"/>
                    <a:pt x="119939" y="0"/>
                  </a:cubicBezTo>
                  <a:close/>
                </a:path>
              </a:pathLst>
            </a:custGeom>
            <a:solidFill>
              <a:srgbClr val="393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2"/>
            <p:cNvSpPr txBox="1"/>
            <p:nvPr/>
          </p:nvSpPr>
          <p:spPr>
            <a:xfrm>
              <a:off x="0" y="-47625"/>
              <a:ext cx="544017" cy="37851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54" name="Google Shape;554;p12"/>
          <p:cNvGrpSpPr/>
          <p:nvPr/>
        </p:nvGrpSpPr>
        <p:grpSpPr>
          <a:xfrm>
            <a:off x="3408017" y="3887477"/>
            <a:ext cx="2065565" cy="1437158"/>
            <a:chOff x="0" y="-47625"/>
            <a:chExt cx="544017" cy="378511"/>
          </a:xfrm>
        </p:grpSpPr>
        <p:sp>
          <p:nvSpPr>
            <p:cNvPr id="555" name="Google Shape;555;p12"/>
            <p:cNvSpPr/>
            <p:nvPr/>
          </p:nvSpPr>
          <p:spPr>
            <a:xfrm>
              <a:off x="0" y="0"/>
              <a:ext cx="544017" cy="330886"/>
            </a:xfrm>
            <a:custGeom>
              <a:avLst/>
              <a:gdLst/>
              <a:ahLst/>
              <a:cxnLst/>
              <a:rect l="l" t="t" r="r" b="b"/>
              <a:pathLst>
                <a:path w="544017" h="330886" extrusionOk="0">
                  <a:moveTo>
                    <a:pt x="119939" y="0"/>
                  </a:moveTo>
                  <a:lnTo>
                    <a:pt x="424078" y="0"/>
                  </a:lnTo>
                  <a:cubicBezTo>
                    <a:pt x="455888" y="0"/>
                    <a:pt x="486395" y="12636"/>
                    <a:pt x="508888" y="35129"/>
                  </a:cubicBezTo>
                  <a:cubicBezTo>
                    <a:pt x="531381" y="57622"/>
                    <a:pt x="544017" y="88129"/>
                    <a:pt x="544017" y="119939"/>
                  </a:cubicBezTo>
                  <a:lnTo>
                    <a:pt x="544017" y="210947"/>
                  </a:lnTo>
                  <a:cubicBezTo>
                    <a:pt x="544017" y="242757"/>
                    <a:pt x="531381" y="273264"/>
                    <a:pt x="508888" y="295756"/>
                  </a:cubicBezTo>
                  <a:cubicBezTo>
                    <a:pt x="486395" y="318249"/>
                    <a:pt x="455888" y="330886"/>
                    <a:pt x="424078" y="330886"/>
                  </a:cubicBezTo>
                  <a:lnTo>
                    <a:pt x="119939" y="330886"/>
                  </a:lnTo>
                  <a:cubicBezTo>
                    <a:pt x="88129" y="330886"/>
                    <a:pt x="57622" y="318249"/>
                    <a:pt x="35129" y="295756"/>
                  </a:cubicBezTo>
                  <a:cubicBezTo>
                    <a:pt x="12636" y="273264"/>
                    <a:pt x="0" y="242757"/>
                    <a:pt x="0" y="210947"/>
                  </a:cubicBezTo>
                  <a:lnTo>
                    <a:pt x="0" y="119939"/>
                  </a:lnTo>
                  <a:cubicBezTo>
                    <a:pt x="0" y="88129"/>
                    <a:pt x="12636" y="57622"/>
                    <a:pt x="35129" y="35129"/>
                  </a:cubicBezTo>
                  <a:cubicBezTo>
                    <a:pt x="57622" y="12636"/>
                    <a:pt x="88129" y="0"/>
                    <a:pt x="119939" y="0"/>
                  </a:cubicBezTo>
                  <a:close/>
                </a:path>
              </a:pathLst>
            </a:custGeom>
            <a:solidFill>
              <a:srgbClr val="F683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2"/>
            <p:cNvSpPr txBox="1"/>
            <p:nvPr/>
          </p:nvSpPr>
          <p:spPr>
            <a:xfrm>
              <a:off x="0" y="-47625"/>
              <a:ext cx="544017" cy="37851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60" name="Google Shape;560;p12"/>
          <p:cNvGrpSpPr/>
          <p:nvPr/>
        </p:nvGrpSpPr>
        <p:grpSpPr>
          <a:xfrm>
            <a:off x="3408017" y="5541036"/>
            <a:ext cx="2065565" cy="1437158"/>
            <a:chOff x="0" y="-47625"/>
            <a:chExt cx="544017" cy="378511"/>
          </a:xfrm>
        </p:grpSpPr>
        <p:sp>
          <p:nvSpPr>
            <p:cNvPr id="561" name="Google Shape;561;p12"/>
            <p:cNvSpPr/>
            <p:nvPr/>
          </p:nvSpPr>
          <p:spPr>
            <a:xfrm>
              <a:off x="0" y="0"/>
              <a:ext cx="544017" cy="330886"/>
            </a:xfrm>
            <a:custGeom>
              <a:avLst/>
              <a:gdLst/>
              <a:ahLst/>
              <a:cxnLst/>
              <a:rect l="l" t="t" r="r" b="b"/>
              <a:pathLst>
                <a:path w="544017" h="330886" extrusionOk="0">
                  <a:moveTo>
                    <a:pt x="119939" y="0"/>
                  </a:moveTo>
                  <a:lnTo>
                    <a:pt x="424078" y="0"/>
                  </a:lnTo>
                  <a:cubicBezTo>
                    <a:pt x="455888" y="0"/>
                    <a:pt x="486395" y="12636"/>
                    <a:pt x="508888" y="35129"/>
                  </a:cubicBezTo>
                  <a:cubicBezTo>
                    <a:pt x="531381" y="57622"/>
                    <a:pt x="544017" y="88129"/>
                    <a:pt x="544017" y="119939"/>
                  </a:cubicBezTo>
                  <a:lnTo>
                    <a:pt x="544017" y="210947"/>
                  </a:lnTo>
                  <a:cubicBezTo>
                    <a:pt x="544017" y="242757"/>
                    <a:pt x="531381" y="273264"/>
                    <a:pt x="508888" y="295756"/>
                  </a:cubicBezTo>
                  <a:cubicBezTo>
                    <a:pt x="486395" y="318249"/>
                    <a:pt x="455888" y="330886"/>
                    <a:pt x="424078" y="330886"/>
                  </a:cubicBezTo>
                  <a:lnTo>
                    <a:pt x="119939" y="330886"/>
                  </a:lnTo>
                  <a:cubicBezTo>
                    <a:pt x="88129" y="330886"/>
                    <a:pt x="57622" y="318249"/>
                    <a:pt x="35129" y="295756"/>
                  </a:cubicBezTo>
                  <a:cubicBezTo>
                    <a:pt x="12636" y="273264"/>
                    <a:pt x="0" y="242757"/>
                    <a:pt x="0" y="210947"/>
                  </a:cubicBezTo>
                  <a:lnTo>
                    <a:pt x="0" y="119939"/>
                  </a:lnTo>
                  <a:cubicBezTo>
                    <a:pt x="0" y="88129"/>
                    <a:pt x="12636" y="57622"/>
                    <a:pt x="35129" y="35129"/>
                  </a:cubicBezTo>
                  <a:cubicBezTo>
                    <a:pt x="57622" y="12636"/>
                    <a:pt x="88129" y="0"/>
                    <a:pt x="119939" y="0"/>
                  </a:cubicBezTo>
                  <a:close/>
                </a:path>
              </a:pathLst>
            </a:custGeom>
            <a:solidFill>
              <a:srgbClr val="F683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2"/>
            <p:cNvSpPr txBox="1"/>
            <p:nvPr/>
          </p:nvSpPr>
          <p:spPr>
            <a:xfrm>
              <a:off x="0" y="-47625"/>
              <a:ext cx="544017" cy="37851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66" name="Google Shape;566;p12"/>
          <p:cNvGrpSpPr/>
          <p:nvPr/>
        </p:nvGrpSpPr>
        <p:grpSpPr>
          <a:xfrm>
            <a:off x="3298442" y="7370662"/>
            <a:ext cx="2065565" cy="1437158"/>
            <a:chOff x="0" y="-47625"/>
            <a:chExt cx="544017" cy="378511"/>
          </a:xfrm>
        </p:grpSpPr>
        <p:sp>
          <p:nvSpPr>
            <p:cNvPr id="567" name="Google Shape;567;p12"/>
            <p:cNvSpPr/>
            <p:nvPr/>
          </p:nvSpPr>
          <p:spPr>
            <a:xfrm>
              <a:off x="0" y="0"/>
              <a:ext cx="544017" cy="330886"/>
            </a:xfrm>
            <a:custGeom>
              <a:avLst/>
              <a:gdLst/>
              <a:ahLst/>
              <a:cxnLst/>
              <a:rect l="l" t="t" r="r" b="b"/>
              <a:pathLst>
                <a:path w="544017" h="330886" extrusionOk="0">
                  <a:moveTo>
                    <a:pt x="119939" y="0"/>
                  </a:moveTo>
                  <a:lnTo>
                    <a:pt x="424078" y="0"/>
                  </a:lnTo>
                  <a:cubicBezTo>
                    <a:pt x="455888" y="0"/>
                    <a:pt x="486395" y="12636"/>
                    <a:pt x="508888" y="35129"/>
                  </a:cubicBezTo>
                  <a:cubicBezTo>
                    <a:pt x="531381" y="57622"/>
                    <a:pt x="544017" y="88129"/>
                    <a:pt x="544017" y="119939"/>
                  </a:cubicBezTo>
                  <a:lnTo>
                    <a:pt x="544017" y="210947"/>
                  </a:lnTo>
                  <a:cubicBezTo>
                    <a:pt x="544017" y="242757"/>
                    <a:pt x="531381" y="273264"/>
                    <a:pt x="508888" y="295756"/>
                  </a:cubicBezTo>
                  <a:cubicBezTo>
                    <a:pt x="486395" y="318249"/>
                    <a:pt x="455888" y="330886"/>
                    <a:pt x="424078" y="330886"/>
                  </a:cubicBezTo>
                  <a:lnTo>
                    <a:pt x="119939" y="330886"/>
                  </a:lnTo>
                  <a:cubicBezTo>
                    <a:pt x="88129" y="330886"/>
                    <a:pt x="57622" y="318249"/>
                    <a:pt x="35129" y="295756"/>
                  </a:cubicBezTo>
                  <a:cubicBezTo>
                    <a:pt x="12636" y="273264"/>
                    <a:pt x="0" y="242757"/>
                    <a:pt x="0" y="210947"/>
                  </a:cubicBezTo>
                  <a:lnTo>
                    <a:pt x="0" y="119939"/>
                  </a:lnTo>
                  <a:cubicBezTo>
                    <a:pt x="0" y="88129"/>
                    <a:pt x="12636" y="57622"/>
                    <a:pt x="35129" y="35129"/>
                  </a:cubicBezTo>
                  <a:cubicBezTo>
                    <a:pt x="57622" y="12636"/>
                    <a:pt x="88129" y="0"/>
                    <a:pt x="119939" y="0"/>
                  </a:cubicBezTo>
                  <a:close/>
                </a:path>
              </a:pathLst>
            </a:custGeom>
            <a:solidFill>
              <a:srgbClr val="393A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2"/>
            <p:cNvSpPr txBox="1"/>
            <p:nvPr/>
          </p:nvSpPr>
          <p:spPr>
            <a:xfrm>
              <a:off x="0" y="-47625"/>
              <a:ext cx="544017" cy="37851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69" name="Google Shape;569;p12"/>
          <p:cNvGrpSpPr/>
          <p:nvPr/>
        </p:nvGrpSpPr>
        <p:grpSpPr>
          <a:xfrm>
            <a:off x="3408017" y="7194594"/>
            <a:ext cx="2065565" cy="1437158"/>
            <a:chOff x="0" y="-47625"/>
            <a:chExt cx="544017" cy="378511"/>
          </a:xfrm>
        </p:grpSpPr>
        <p:sp>
          <p:nvSpPr>
            <p:cNvPr id="570" name="Google Shape;570;p12"/>
            <p:cNvSpPr/>
            <p:nvPr/>
          </p:nvSpPr>
          <p:spPr>
            <a:xfrm>
              <a:off x="0" y="0"/>
              <a:ext cx="544017" cy="330886"/>
            </a:xfrm>
            <a:custGeom>
              <a:avLst/>
              <a:gdLst/>
              <a:ahLst/>
              <a:cxnLst/>
              <a:rect l="l" t="t" r="r" b="b"/>
              <a:pathLst>
                <a:path w="544017" h="330886" extrusionOk="0">
                  <a:moveTo>
                    <a:pt x="119939" y="0"/>
                  </a:moveTo>
                  <a:lnTo>
                    <a:pt x="424078" y="0"/>
                  </a:lnTo>
                  <a:cubicBezTo>
                    <a:pt x="455888" y="0"/>
                    <a:pt x="486395" y="12636"/>
                    <a:pt x="508888" y="35129"/>
                  </a:cubicBezTo>
                  <a:cubicBezTo>
                    <a:pt x="531381" y="57622"/>
                    <a:pt x="544017" y="88129"/>
                    <a:pt x="544017" y="119939"/>
                  </a:cubicBezTo>
                  <a:lnTo>
                    <a:pt x="544017" y="210947"/>
                  </a:lnTo>
                  <a:cubicBezTo>
                    <a:pt x="544017" y="242757"/>
                    <a:pt x="531381" y="273264"/>
                    <a:pt x="508888" y="295756"/>
                  </a:cubicBezTo>
                  <a:cubicBezTo>
                    <a:pt x="486395" y="318249"/>
                    <a:pt x="455888" y="330886"/>
                    <a:pt x="424078" y="330886"/>
                  </a:cubicBezTo>
                  <a:lnTo>
                    <a:pt x="119939" y="330886"/>
                  </a:lnTo>
                  <a:cubicBezTo>
                    <a:pt x="88129" y="330886"/>
                    <a:pt x="57622" y="318249"/>
                    <a:pt x="35129" y="295756"/>
                  </a:cubicBezTo>
                  <a:cubicBezTo>
                    <a:pt x="12636" y="273264"/>
                    <a:pt x="0" y="242757"/>
                    <a:pt x="0" y="210947"/>
                  </a:cubicBezTo>
                  <a:lnTo>
                    <a:pt x="0" y="119939"/>
                  </a:lnTo>
                  <a:cubicBezTo>
                    <a:pt x="0" y="88129"/>
                    <a:pt x="12636" y="57622"/>
                    <a:pt x="35129" y="35129"/>
                  </a:cubicBezTo>
                  <a:cubicBezTo>
                    <a:pt x="57622" y="12636"/>
                    <a:pt x="88129" y="0"/>
                    <a:pt x="119939" y="0"/>
                  </a:cubicBezTo>
                  <a:close/>
                </a:path>
              </a:pathLst>
            </a:custGeom>
            <a:solidFill>
              <a:srgbClr val="F683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2"/>
            <p:cNvSpPr txBox="1"/>
            <p:nvPr/>
          </p:nvSpPr>
          <p:spPr>
            <a:xfrm>
              <a:off x="0" y="-47625"/>
              <a:ext cx="544017" cy="37851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00" name="Google Shape;600;p12"/>
          <p:cNvSpPr txBox="1"/>
          <p:nvPr/>
        </p:nvSpPr>
        <p:spPr>
          <a:xfrm>
            <a:off x="5962283" y="4359154"/>
            <a:ext cx="4662995" cy="1101135"/>
          </a:xfrm>
          <a:prstGeom prst="rect">
            <a:avLst/>
          </a:prstGeom>
          <a:noFill/>
          <a:ln>
            <a:noFill/>
          </a:ln>
        </p:spPr>
        <p:txBody>
          <a:bodyPr spcFirstLastPara="1" wrap="square" lIns="0" tIns="0" rIns="0" bIns="0" anchor="t" anchorCtr="0">
            <a:spAutoFit/>
          </a:bodyPr>
          <a:lstStyle/>
          <a:p>
            <a:pPr marL="0" marR="0" lvl="0" indent="0" algn="l" rtl="0">
              <a:lnSpc>
                <a:spcPct val="119989"/>
              </a:lnSpc>
              <a:spcBef>
                <a:spcPts val="0"/>
              </a:spcBef>
              <a:spcAft>
                <a:spcPts val="0"/>
              </a:spcAft>
              <a:buNone/>
            </a:pPr>
            <a:r>
              <a:rPr lang="en-US" sz="5963" b="0" i="0" u="none" strike="noStrike" cap="none" dirty="0">
                <a:solidFill>
                  <a:srgbClr val="FFFEF8"/>
                </a:solidFill>
                <a:latin typeface="Anton"/>
                <a:ea typeface="Anton"/>
                <a:cs typeface="Anton"/>
                <a:sym typeface="Anton"/>
              </a:rPr>
              <a:t>INTRODUCTION</a:t>
            </a:r>
            <a:endParaRPr dirty="0">
              <a:solidFill>
                <a:srgbClr val="FFFEF8"/>
              </a:solidFill>
            </a:endParaRPr>
          </a:p>
        </p:txBody>
      </p:sp>
      <p:sp>
        <p:nvSpPr>
          <p:cNvPr id="602" name="Google Shape;602;p12"/>
          <p:cNvSpPr txBox="1"/>
          <p:nvPr/>
        </p:nvSpPr>
        <p:spPr>
          <a:xfrm>
            <a:off x="5962283" y="6012712"/>
            <a:ext cx="4662995" cy="1101135"/>
          </a:xfrm>
          <a:prstGeom prst="rect">
            <a:avLst/>
          </a:prstGeom>
          <a:noFill/>
          <a:ln>
            <a:noFill/>
          </a:ln>
        </p:spPr>
        <p:txBody>
          <a:bodyPr spcFirstLastPara="1" wrap="square" lIns="0" tIns="0" rIns="0" bIns="0" anchor="t" anchorCtr="0">
            <a:spAutoFit/>
          </a:bodyPr>
          <a:lstStyle/>
          <a:p>
            <a:pPr marL="0" marR="0" lvl="0" indent="0" algn="l" rtl="0">
              <a:lnSpc>
                <a:spcPct val="119989"/>
              </a:lnSpc>
              <a:spcBef>
                <a:spcPts val="0"/>
              </a:spcBef>
              <a:spcAft>
                <a:spcPts val="0"/>
              </a:spcAft>
              <a:buNone/>
            </a:pPr>
            <a:r>
              <a:rPr lang="en-US" sz="5963" b="0" i="0" u="none" strike="noStrike" cap="none" dirty="0">
                <a:solidFill>
                  <a:srgbClr val="FFFEF8"/>
                </a:solidFill>
                <a:latin typeface="Anton"/>
                <a:ea typeface="Anton"/>
                <a:cs typeface="Anton"/>
                <a:sym typeface="Anton"/>
              </a:rPr>
              <a:t>OUR LESSON</a:t>
            </a:r>
            <a:endParaRPr dirty="0">
              <a:solidFill>
                <a:srgbClr val="FFFEF8"/>
              </a:solidFill>
            </a:endParaRPr>
          </a:p>
        </p:txBody>
      </p:sp>
      <p:sp>
        <p:nvSpPr>
          <p:cNvPr id="605" name="Google Shape;605;p12"/>
          <p:cNvSpPr txBox="1"/>
          <p:nvPr/>
        </p:nvSpPr>
        <p:spPr>
          <a:xfrm>
            <a:off x="3987721" y="4120672"/>
            <a:ext cx="1485861" cy="1204287"/>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7873" b="0" i="0" u="none" strike="noStrike" cap="none">
                <a:solidFill>
                  <a:srgbClr val="FFFFFF"/>
                </a:solidFill>
                <a:latin typeface="Anton"/>
                <a:ea typeface="Anton"/>
                <a:cs typeface="Anton"/>
                <a:sym typeface="Anton"/>
              </a:rPr>
              <a:t>01</a:t>
            </a:r>
            <a:endParaRPr/>
          </a:p>
        </p:txBody>
      </p:sp>
      <p:sp>
        <p:nvSpPr>
          <p:cNvPr id="607" name="Google Shape;607;p12"/>
          <p:cNvSpPr txBox="1"/>
          <p:nvPr/>
        </p:nvSpPr>
        <p:spPr>
          <a:xfrm>
            <a:off x="3987721" y="5743122"/>
            <a:ext cx="1485861" cy="1204287"/>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7873" b="0" i="0" u="none" strike="noStrike" cap="none">
                <a:solidFill>
                  <a:srgbClr val="FFFFFF"/>
                </a:solidFill>
                <a:latin typeface="Anton"/>
                <a:ea typeface="Anton"/>
                <a:cs typeface="Anton"/>
                <a:sym typeface="Anton"/>
              </a:rPr>
              <a:t>02</a:t>
            </a:r>
            <a:endParaRPr/>
          </a:p>
        </p:txBody>
      </p:sp>
      <p:sp>
        <p:nvSpPr>
          <p:cNvPr id="609" name="Google Shape;609;p12"/>
          <p:cNvSpPr txBox="1"/>
          <p:nvPr/>
        </p:nvSpPr>
        <p:spPr>
          <a:xfrm>
            <a:off x="5962283" y="7666271"/>
            <a:ext cx="4662995" cy="1101135"/>
          </a:xfrm>
          <a:prstGeom prst="rect">
            <a:avLst/>
          </a:prstGeom>
          <a:noFill/>
          <a:ln>
            <a:noFill/>
          </a:ln>
        </p:spPr>
        <p:txBody>
          <a:bodyPr spcFirstLastPara="1" wrap="square" lIns="0" tIns="0" rIns="0" bIns="0" anchor="t" anchorCtr="0">
            <a:spAutoFit/>
          </a:bodyPr>
          <a:lstStyle/>
          <a:p>
            <a:pPr marL="0" marR="0" lvl="0" indent="0" algn="l" rtl="0">
              <a:lnSpc>
                <a:spcPct val="119989"/>
              </a:lnSpc>
              <a:spcBef>
                <a:spcPts val="0"/>
              </a:spcBef>
              <a:spcAft>
                <a:spcPts val="0"/>
              </a:spcAft>
              <a:buNone/>
            </a:pPr>
            <a:r>
              <a:rPr lang="en-US" sz="5963" b="0" i="0" u="none" strike="noStrike" cap="none" dirty="0">
                <a:solidFill>
                  <a:srgbClr val="FFFEF8"/>
                </a:solidFill>
                <a:latin typeface="Anton"/>
                <a:ea typeface="Anton"/>
                <a:cs typeface="Anton"/>
                <a:sym typeface="Anton"/>
              </a:rPr>
              <a:t>PROGRAMMING</a:t>
            </a:r>
            <a:endParaRPr dirty="0">
              <a:solidFill>
                <a:srgbClr val="FFFEF8"/>
              </a:solidFill>
            </a:endParaRPr>
          </a:p>
        </p:txBody>
      </p:sp>
      <p:sp>
        <p:nvSpPr>
          <p:cNvPr id="610" name="Google Shape;610;p12"/>
          <p:cNvSpPr txBox="1"/>
          <p:nvPr/>
        </p:nvSpPr>
        <p:spPr>
          <a:xfrm>
            <a:off x="3987721" y="7427789"/>
            <a:ext cx="1485861" cy="1204287"/>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7873" b="0" i="0" u="none" strike="noStrike" cap="none">
                <a:solidFill>
                  <a:srgbClr val="FFFFFF"/>
                </a:solidFill>
                <a:latin typeface="Anton"/>
                <a:ea typeface="Anton"/>
                <a:cs typeface="Anton"/>
                <a:sym typeface="Anton"/>
              </a:rPr>
              <a:t>03</a:t>
            </a:r>
            <a:endParaRPr/>
          </a:p>
        </p:txBody>
      </p:sp>
    </p:spTree>
    <p:extLst>
      <p:ext uri="{BB962C8B-B14F-4D97-AF65-F5344CB8AC3E}">
        <p14:creationId xmlns:p14="http://schemas.microsoft.com/office/powerpoint/2010/main" val="3023455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6242F"/>
        </a:solidFill>
        <a:effectLst/>
      </p:bgPr>
    </p:bg>
    <p:spTree>
      <p:nvGrpSpPr>
        <p:cNvPr id="1" name="Shape 712"/>
        <p:cNvGrpSpPr/>
        <p:nvPr/>
      </p:nvGrpSpPr>
      <p:grpSpPr>
        <a:xfrm>
          <a:off x="0" y="0"/>
          <a:ext cx="0" cy="0"/>
          <a:chOff x="0" y="0"/>
          <a:chExt cx="0" cy="0"/>
        </a:xfrm>
      </p:grpSpPr>
      <p:sp>
        <p:nvSpPr>
          <p:cNvPr id="713" name="Google Shape;713;p14"/>
          <p:cNvSpPr/>
          <p:nvPr/>
        </p:nvSpPr>
        <p:spPr>
          <a:xfrm>
            <a:off x="2038919" y="945195"/>
            <a:ext cx="14852954" cy="4512441"/>
          </a:xfrm>
          <a:prstGeom prst="rect">
            <a:avLst/>
          </a:prstGeom>
          <a:solidFill>
            <a:srgbClr val="F466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46659"/>
              </a:solidFill>
            </a:endParaRPr>
          </a:p>
        </p:txBody>
      </p:sp>
      <p:sp>
        <p:nvSpPr>
          <p:cNvPr id="756" name="Google Shape;756;p14"/>
          <p:cNvSpPr txBox="1"/>
          <p:nvPr/>
        </p:nvSpPr>
        <p:spPr>
          <a:xfrm>
            <a:off x="2038919" y="5780046"/>
            <a:ext cx="14936566" cy="2000291"/>
          </a:xfrm>
          <a:prstGeom prst="rect">
            <a:avLst/>
          </a:prstGeom>
          <a:noFill/>
          <a:ln>
            <a:noFill/>
          </a:ln>
        </p:spPr>
        <p:txBody>
          <a:bodyPr spcFirstLastPara="1" wrap="square" lIns="0" tIns="0" rIns="0" bIns="0" anchor="t" anchorCtr="0">
            <a:spAutoFit/>
          </a:bodyPr>
          <a:lstStyle/>
          <a:p>
            <a:pPr marL="0" marR="0" lvl="0" indent="0" algn="l" rtl="0">
              <a:lnSpc>
                <a:spcPct val="119996"/>
              </a:lnSpc>
              <a:spcBef>
                <a:spcPts val="0"/>
              </a:spcBef>
              <a:spcAft>
                <a:spcPts val="0"/>
              </a:spcAft>
              <a:buNone/>
            </a:pPr>
            <a:r>
              <a:rPr lang="en-US" sz="10832" b="0" i="0" u="none" strike="noStrike" cap="none" dirty="0">
                <a:solidFill>
                  <a:srgbClr val="FFFEF8"/>
                </a:solidFill>
                <a:latin typeface="Anton"/>
                <a:ea typeface="Anton"/>
                <a:cs typeface="Anton"/>
                <a:sym typeface="Anton"/>
              </a:rPr>
              <a:t>Introduction to </a:t>
            </a:r>
            <a:r>
              <a:rPr lang="en-US" sz="10832" dirty="0">
                <a:solidFill>
                  <a:srgbClr val="FFFEF8"/>
                </a:solidFill>
                <a:latin typeface="Anton"/>
                <a:ea typeface="Anton"/>
                <a:cs typeface="Anton"/>
                <a:sym typeface="Anton"/>
              </a:rPr>
              <a:t>P</a:t>
            </a:r>
            <a:r>
              <a:rPr lang="en-US" sz="10832" b="0" i="0" u="none" strike="noStrike" cap="none" dirty="0">
                <a:solidFill>
                  <a:srgbClr val="FFFEF8"/>
                </a:solidFill>
                <a:latin typeface="Anton"/>
                <a:ea typeface="Anton"/>
                <a:cs typeface="Anton"/>
                <a:sym typeface="Anton"/>
              </a:rPr>
              <a:t>roduct</a:t>
            </a:r>
            <a:endParaRPr dirty="0">
              <a:solidFill>
                <a:srgbClr val="FFFEF8"/>
              </a:solidFill>
            </a:endParaRPr>
          </a:p>
        </p:txBody>
      </p:sp>
      <p:sp>
        <p:nvSpPr>
          <p:cNvPr id="757" name="Google Shape;757;p14"/>
          <p:cNvSpPr txBox="1"/>
          <p:nvPr/>
        </p:nvSpPr>
        <p:spPr>
          <a:xfrm>
            <a:off x="1717524" y="7780337"/>
            <a:ext cx="15174349" cy="1378839"/>
          </a:xfrm>
          <a:prstGeom prst="rect">
            <a:avLst/>
          </a:prstGeom>
          <a:noFill/>
          <a:ln>
            <a:noFill/>
          </a:ln>
        </p:spPr>
        <p:txBody>
          <a:bodyPr spcFirstLastPara="1" wrap="square" lIns="0" tIns="0" rIns="0" bIns="0" anchor="t" anchorCtr="0">
            <a:spAutoFit/>
          </a:bodyPr>
          <a:lstStyle/>
          <a:p>
            <a:pPr marL="0" marR="0" lvl="0" indent="0" algn="l" rtl="0">
              <a:lnSpc>
                <a:spcPct val="140025"/>
              </a:lnSpc>
              <a:spcBef>
                <a:spcPts val="0"/>
              </a:spcBef>
              <a:spcAft>
                <a:spcPts val="0"/>
              </a:spcAft>
              <a:buNone/>
            </a:pPr>
            <a:r>
              <a:rPr lang="en-CA" sz="1600" b="0" i="0" dirty="0">
                <a:solidFill>
                  <a:srgbClr val="FFFEF8"/>
                </a:solidFill>
                <a:effectLst/>
                <a:latin typeface="Open Sans" panose="020B0606030504020204" pitchFamily="34" charset="0"/>
              </a:rPr>
              <a:t>Lorem ipsum dolor sit </a:t>
            </a:r>
            <a:r>
              <a:rPr lang="en-CA" sz="1600" b="0" i="0" dirty="0" err="1">
                <a:solidFill>
                  <a:srgbClr val="FFFEF8"/>
                </a:solidFill>
                <a:effectLst/>
                <a:latin typeface="Open Sans" panose="020B0606030504020204" pitchFamily="34" charset="0"/>
              </a:rPr>
              <a:t>amet</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consectetur</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adipiscing</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elit</a:t>
            </a:r>
            <a:r>
              <a:rPr lang="en-CA" sz="1600" b="0" i="0" dirty="0">
                <a:solidFill>
                  <a:srgbClr val="FFFEF8"/>
                </a:solidFill>
                <a:effectLst/>
                <a:latin typeface="Open Sans" panose="020B0606030504020204" pitchFamily="34" charset="0"/>
              </a:rPr>
              <a:t>. Duis gravida </a:t>
            </a:r>
            <a:r>
              <a:rPr lang="en-CA" sz="1600" b="0" i="0" dirty="0" err="1">
                <a:solidFill>
                  <a:srgbClr val="FFFEF8"/>
                </a:solidFill>
                <a:effectLst/>
                <a:latin typeface="Open Sans" panose="020B0606030504020204" pitchFamily="34" charset="0"/>
              </a:rPr>
              <a:t>neque</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felis</a:t>
            </a:r>
            <a:r>
              <a:rPr lang="en-CA" sz="1600" b="0" i="0" dirty="0">
                <a:solidFill>
                  <a:srgbClr val="FFFEF8"/>
                </a:solidFill>
                <a:effectLst/>
                <a:latin typeface="Open Sans" panose="020B0606030504020204" pitchFamily="34" charset="0"/>
              </a:rPr>
              <a:t>, id </a:t>
            </a:r>
            <a:r>
              <a:rPr lang="en-CA" sz="1600" b="0" i="0" dirty="0" err="1">
                <a:solidFill>
                  <a:srgbClr val="FFFEF8"/>
                </a:solidFill>
                <a:effectLst/>
                <a:latin typeface="Open Sans" panose="020B0606030504020204" pitchFamily="34" charset="0"/>
              </a:rPr>
              <a:t>molestie</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velit</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sollicitudin</a:t>
            </a:r>
            <a:r>
              <a:rPr lang="en-CA" sz="1600" b="0" i="0" dirty="0">
                <a:solidFill>
                  <a:srgbClr val="FFFEF8"/>
                </a:solidFill>
                <a:effectLst/>
                <a:latin typeface="Open Sans" panose="020B0606030504020204" pitchFamily="34" charset="0"/>
              </a:rPr>
              <a:t> sit </a:t>
            </a:r>
            <a:r>
              <a:rPr lang="en-CA" sz="1600" b="0" i="0" dirty="0" err="1">
                <a:solidFill>
                  <a:srgbClr val="FFFEF8"/>
                </a:solidFill>
                <a:effectLst/>
                <a:latin typeface="Open Sans" panose="020B0606030504020204" pitchFamily="34" charset="0"/>
              </a:rPr>
              <a:t>amet</a:t>
            </a:r>
            <a:r>
              <a:rPr lang="en-CA" sz="1600" b="0" i="0" dirty="0">
                <a:solidFill>
                  <a:srgbClr val="FFFEF8"/>
                </a:solidFill>
                <a:effectLst/>
                <a:latin typeface="Open Sans" panose="020B0606030504020204" pitchFamily="34" charset="0"/>
              </a:rPr>
              <a:t>. Mauris </a:t>
            </a:r>
            <a:r>
              <a:rPr lang="en-CA" sz="1600" b="0" i="0" dirty="0" err="1">
                <a:solidFill>
                  <a:srgbClr val="FFFEF8"/>
                </a:solidFill>
                <a:effectLst/>
                <a:latin typeface="Open Sans" panose="020B0606030504020204" pitchFamily="34" charset="0"/>
              </a:rPr>
              <a:t>ut</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elit</a:t>
            </a:r>
            <a:r>
              <a:rPr lang="en-CA" sz="1600" b="0" i="0" dirty="0">
                <a:solidFill>
                  <a:srgbClr val="FFFEF8"/>
                </a:solidFill>
                <a:effectLst/>
                <a:latin typeface="Open Sans" panose="020B0606030504020204" pitchFamily="34" charset="0"/>
              </a:rPr>
              <a:t> porta, pulvinar </a:t>
            </a:r>
            <a:r>
              <a:rPr lang="en-CA" sz="1600" b="0" i="0" dirty="0" err="1">
                <a:solidFill>
                  <a:srgbClr val="FFFEF8"/>
                </a:solidFill>
                <a:effectLst/>
                <a:latin typeface="Open Sans" panose="020B0606030504020204" pitchFamily="34" charset="0"/>
              </a:rPr>
              <a:t>tortor</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eget</a:t>
            </a:r>
            <a:r>
              <a:rPr lang="en-CA" sz="1600" b="0" i="0" dirty="0">
                <a:solidFill>
                  <a:srgbClr val="FFFEF8"/>
                </a:solidFill>
                <a:effectLst/>
                <a:latin typeface="Open Sans" panose="020B0606030504020204" pitchFamily="34" charset="0"/>
              </a:rPr>
              <a:t>, fermentum </a:t>
            </a:r>
            <a:r>
              <a:rPr lang="en-CA" sz="1600" b="0" i="0" dirty="0" err="1">
                <a:solidFill>
                  <a:srgbClr val="FFFEF8"/>
                </a:solidFill>
                <a:effectLst/>
                <a:latin typeface="Open Sans" panose="020B0606030504020204" pitchFamily="34" charset="0"/>
              </a:rPr>
              <a:t>quam</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Nulla</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rutrum</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turpis</a:t>
            </a:r>
            <a:r>
              <a:rPr lang="en-CA" sz="1600" b="0" i="0" dirty="0">
                <a:solidFill>
                  <a:srgbClr val="FFFEF8"/>
                </a:solidFill>
                <a:effectLst/>
                <a:latin typeface="Open Sans" panose="020B0606030504020204" pitchFamily="34" charset="0"/>
              </a:rPr>
              <a:t> sed </a:t>
            </a:r>
            <a:r>
              <a:rPr lang="en-CA" sz="1600" b="0" i="0" dirty="0" err="1">
                <a:solidFill>
                  <a:srgbClr val="FFFEF8"/>
                </a:solidFill>
                <a:effectLst/>
                <a:latin typeface="Open Sans" panose="020B0606030504020204" pitchFamily="34" charset="0"/>
              </a:rPr>
              <a:t>lectus</a:t>
            </a:r>
            <a:r>
              <a:rPr lang="en-CA" sz="1600" b="0" i="0" dirty="0">
                <a:solidFill>
                  <a:srgbClr val="FFFEF8"/>
                </a:solidFill>
                <a:effectLst/>
                <a:latin typeface="Open Sans" panose="020B0606030504020204" pitchFamily="34" charset="0"/>
              </a:rPr>
              <a:t> vestibulum </a:t>
            </a:r>
            <a:r>
              <a:rPr lang="en-CA" sz="1600" b="0" i="0" dirty="0" err="1">
                <a:solidFill>
                  <a:srgbClr val="FFFEF8"/>
                </a:solidFill>
                <a:effectLst/>
                <a:latin typeface="Open Sans" panose="020B0606030504020204" pitchFamily="34" charset="0"/>
              </a:rPr>
              <a:t>luctus</a:t>
            </a:r>
            <a:r>
              <a:rPr lang="en-CA" sz="1600" b="0" i="0" dirty="0">
                <a:solidFill>
                  <a:srgbClr val="FFFEF8"/>
                </a:solidFill>
                <a:effectLst/>
                <a:latin typeface="Open Sans" panose="020B0606030504020204" pitchFamily="34" charset="0"/>
              </a:rPr>
              <a:t>. Aliquam </a:t>
            </a:r>
            <a:r>
              <a:rPr lang="en-CA" sz="1600" b="0" i="0" dirty="0" err="1">
                <a:solidFill>
                  <a:srgbClr val="FFFEF8"/>
                </a:solidFill>
                <a:effectLst/>
                <a:latin typeface="Open Sans" panose="020B0606030504020204" pitchFamily="34" charset="0"/>
              </a:rPr>
              <a:t>ut</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ultrices</a:t>
            </a:r>
            <a:r>
              <a:rPr lang="en-CA" sz="1600" b="0" i="0" dirty="0">
                <a:solidFill>
                  <a:srgbClr val="FFFEF8"/>
                </a:solidFill>
                <a:effectLst/>
                <a:latin typeface="Open Sans" panose="020B0606030504020204" pitchFamily="34" charset="0"/>
              </a:rPr>
              <a:t> eros. Aenean et </a:t>
            </a:r>
            <a:r>
              <a:rPr lang="en-CA" sz="1600" b="0" i="0" dirty="0" err="1">
                <a:solidFill>
                  <a:srgbClr val="FFFEF8"/>
                </a:solidFill>
                <a:effectLst/>
                <a:latin typeface="Open Sans" panose="020B0606030504020204" pitchFamily="34" charset="0"/>
              </a:rPr>
              <a:t>erat</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placerat</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feugiat</a:t>
            </a:r>
            <a:r>
              <a:rPr lang="en-CA" sz="1600" b="0" i="0" dirty="0">
                <a:solidFill>
                  <a:srgbClr val="FFFEF8"/>
                </a:solidFill>
                <a:effectLst/>
                <a:latin typeface="Open Sans" panose="020B0606030504020204" pitchFamily="34" charset="0"/>
              </a:rPr>
              <a:t> lorem </a:t>
            </a:r>
            <a:r>
              <a:rPr lang="en-CA" sz="1600" b="0" i="0" dirty="0" err="1">
                <a:solidFill>
                  <a:srgbClr val="FFFEF8"/>
                </a:solidFill>
                <a:effectLst/>
                <a:latin typeface="Open Sans" panose="020B0606030504020204" pitchFamily="34" charset="0"/>
              </a:rPr>
              <a:t>eget</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laoreet</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turpis</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Phasellus</a:t>
            </a:r>
            <a:r>
              <a:rPr lang="en-CA" sz="1600" b="0" i="0" dirty="0">
                <a:solidFill>
                  <a:srgbClr val="FFFEF8"/>
                </a:solidFill>
                <a:effectLst/>
                <a:latin typeface="Open Sans" panose="020B0606030504020204" pitchFamily="34" charset="0"/>
              </a:rPr>
              <a:t> vestibulum </a:t>
            </a:r>
            <a:r>
              <a:rPr lang="en-CA" sz="1600" b="0" i="0" dirty="0" err="1">
                <a:solidFill>
                  <a:srgbClr val="FFFEF8"/>
                </a:solidFill>
                <a:effectLst/>
                <a:latin typeface="Open Sans" panose="020B0606030504020204" pitchFamily="34" charset="0"/>
              </a:rPr>
              <a:t>laoreet</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faucibus</a:t>
            </a:r>
            <a:r>
              <a:rPr lang="en-CA" sz="1600" b="0" i="0" dirty="0">
                <a:solidFill>
                  <a:srgbClr val="FFFEF8"/>
                </a:solidFill>
                <a:effectLst/>
                <a:latin typeface="Open Sans" panose="020B0606030504020204" pitchFamily="34" charset="0"/>
              </a:rPr>
              <a:t>. Nam </a:t>
            </a:r>
            <a:r>
              <a:rPr lang="en-CA" sz="1600" b="0" i="0" dirty="0" err="1">
                <a:solidFill>
                  <a:srgbClr val="FFFEF8"/>
                </a:solidFill>
                <a:effectLst/>
                <a:latin typeface="Open Sans" panose="020B0606030504020204" pitchFamily="34" charset="0"/>
              </a:rPr>
              <a:t>luctus</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quam</a:t>
            </a:r>
            <a:r>
              <a:rPr lang="en-CA" sz="1600" b="0" i="0" dirty="0">
                <a:solidFill>
                  <a:srgbClr val="FFFEF8"/>
                </a:solidFill>
                <a:effectLst/>
                <a:latin typeface="Open Sans" panose="020B0606030504020204" pitchFamily="34" charset="0"/>
              </a:rPr>
              <a:t> ligula, id </a:t>
            </a:r>
            <a:r>
              <a:rPr lang="en-CA" sz="1600" b="0" i="0" dirty="0" err="1">
                <a:solidFill>
                  <a:srgbClr val="FFFEF8"/>
                </a:solidFill>
                <a:effectLst/>
                <a:latin typeface="Open Sans" panose="020B0606030504020204" pitchFamily="34" charset="0"/>
              </a:rPr>
              <a:t>molestie</a:t>
            </a:r>
            <a:r>
              <a:rPr lang="en-CA" sz="1600" b="0" i="0" dirty="0">
                <a:solidFill>
                  <a:srgbClr val="FFFEF8"/>
                </a:solidFill>
                <a:effectLst/>
                <a:latin typeface="Open Sans" panose="020B0606030504020204" pitchFamily="34" charset="0"/>
              </a:rPr>
              <a:t> eros vestibulum at. </a:t>
            </a:r>
            <a:r>
              <a:rPr lang="en-CA" sz="1600" b="0" i="0" dirty="0" err="1">
                <a:solidFill>
                  <a:srgbClr val="FFFEF8"/>
                </a:solidFill>
                <a:effectLst/>
                <a:latin typeface="Open Sans" panose="020B0606030504020204" pitchFamily="34" charset="0"/>
              </a:rPr>
              <a:t>Quisque</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pretium</a:t>
            </a:r>
            <a:r>
              <a:rPr lang="en-CA" sz="1600" b="0" i="0" dirty="0">
                <a:solidFill>
                  <a:srgbClr val="FFFEF8"/>
                </a:solidFill>
                <a:effectLst/>
                <a:latin typeface="Open Sans" panose="020B0606030504020204" pitchFamily="34" charset="0"/>
              </a:rPr>
              <a:t> mi ipsum, ac </a:t>
            </a:r>
            <a:r>
              <a:rPr lang="en-CA" sz="1600" b="0" i="0" dirty="0" err="1">
                <a:solidFill>
                  <a:srgbClr val="FFFEF8"/>
                </a:solidFill>
                <a:effectLst/>
                <a:latin typeface="Open Sans" panose="020B0606030504020204" pitchFamily="34" charset="0"/>
              </a:rPr>
              <a:t>rhoncus</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sapien</a:t>
            </a:r>
            <a:r>
              <a:rPr lang="en-CA" sz="1600" b="0" i="0" dirty="0">
                <a:solidFill>
                  <a:srgbClr val="FFFEF8"/>
                </a:solidFill>
                <a:effectLst/>
                <a:latin typeface="Open Sans" panose="020B0606030504020204" pitchFamily="34" charset="0"/>
              </a:rPr>
              <a:t> </a:t>
            </a:r>
            <a:r>
              <a:rPr lang="en-CA" sz="1600" b="0" i="0" dirty="0" err="1">
                <a:solidFill>
                  <a:srgbClr val="FFFEF8"/>
                </a:solidFill>
                <a:effectLst/>
                <a:latin typeface="Open Sans" panose="020B0606030504020204" pitchFamily="34" charset="0"/>
              </a:rPr>
              <a:t>dignissim</a:t>
            </a:r>
            <a:r>
              <a:rPr lang="en-CA" sz="1600" b="0" i="0" dirty="0">
                <a:solidFill>
                  <a:srgbClr val="FFFEF8"/>
                </a:solidFill>
                <a:effectLst/>
                <a:latin typeface="Open Sans" panose="020B0606030504020204" pitchFamily="34" charset="0"/>
              </a:rPr>
              <a:t> vel. Nunc non </a:t>
            </a:r>
            <a:r>
              <a:rPr lang="en-CA" sz="1600" b="0" i="0" dirty="0" err="1">
                <a:solidFill>
                  <a:srgbClr val="FFFEF8"/>
                </a:solidFill>
                <a:effectLst/>
                <a:latin typeface="Open Sans" panose="020B0606030504020204" pitchFamily="34" charset="0"/>
              </a:rPr>
              <a:t>nunc</a:t>
            </a:r>
            <a:r>
              <a:rPr lang="en-CA" sz="1600" b="0" i="0" dirty="0">
                <a:solidFill>
                  <a:srgbClr val="FFFEF8"/>
                </a:solidFill>
                <a:effectLst/>
                <a:latin typeface="Open Sans" panose="020B0606030504020204" pitchFamily="34" charset="0"/>
              </a:rPr>
              <a:t> lacinia, </a:t>
            </a:r>
            <a:r>
              <a:rPr lang="en-CA" sz="1600" b="0" i="0" dirty="0" err="1">
                <a:solidFill>
                  <a:srgbClr val="FFFEF8"/>
                </a:solidFill>
                <a:effectLst/>
                <a:latin typeface="Open Sans" panose="020B0606030504020204" pitchFamily="34" charset="0"/>
              </a:rPr>
              <a:t>aliquam</a:t>
            </a:r>
            <a:r>
              <a:rPr lang="en-CA" sz="1600" b="0" i="0" dirty="0">
                <a:solidFill>
                  <a:srgbClr val="FFFEF8"/>
                </a:solidFill>
                <a:effectLst/>
                <a:latin typeface="Open Sans" panose="020B0606030504020204" pitchFamily="34" charset="0"/>
              </a:rPr>
              <a:t> ex et, convallis </a:t>
            </a:r>
            <a:r>
              <a:rPr lang="en-CA" sz="1600" b="0" i="0" dirty="0" err="1">
                <a:solidFill>
                  <a:srgbClr val="FFFEF8"/>
                </a:solidFill>
                <a:effectLst/>
                <a:latin typeface="Open Sans" panose="020B0606030504020204" pitchFamily="34" charset="0"/>
              </a:rPr>
              <a:t>elit</a:t>
            </a:r>
            <a:r>
              <a:rPr lang="en-CA" sz="1600" b="0" i="0" dirty="0">
                <a:solidFill>
                  <a:srgbClr val="FFFEF8"/>
                </a:solidFill>
                <a:effectLst/>
                <a:latin typeface="Open Sans" panose="020B0606030504020204" pitchFamily="34" charset="0"/>
              </a:rPr>
              <a:t>.</a:t>
            </a:r>
            <a:endParaRPr dirty="0">
              <a:solidFill>
                <a:srgbClr val="FFFEF8"/>
              </a:solidFill>
            </a:endParaRPr>
          </a:p>
        </p:txBody>
      </p:sp>
      <p:pic>
        <p:nvPicPr>
          <p:cNvPr id="758" name="Google Shape;758;p14"/>
          <p:cNvPicPr preferRelativeResize="0"/>
          <p:nvPr/>
        </p:nvPicPr>
        <p:blipFill>
          <a:blip r:embed="rId3">
            <a:alphaModFix/>
          </a:blip>
          <a:stretch>
            <a:fillRect/>
          </a:stretch>
        </p:blipFill>
        <p:spPr>
          <a:xfrm>
            <a:off x="1717524" y="632501"/>
            <a:ext cx="14852951" cy="45109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6242F"/>
        </a:solidFill>
        <a:effectLst/>
      </p:bgPr>
    </p:bg>
    <p:spTree>
      <p:nvGrpSpPr>
        <p:cNvPr id="1" name="Shape 762"/>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6FB178E-7002-CB49-6E9F-640506C63112}"/>
              </a:ext>
            </a:extLst>
          </p:cNvPr>
          <p:cNvSpPr/>
          <p:nvPr/>
        </p:nvSpPr>
        <p:spPr>
          <a:xfrm>
            <a:off x="11342525" y="1763040"/>
            <a:ext cx="5851051" cy="6442440"/>
          </a:xfrm>
          <a:prstGeom prst="roundRect">
            <a:avLst>
              <a:gd name="adj" fmla="val 3394"/>
            </a:avLst>
          </a:prstGeom>
          <a:solidFill>
            <a:srgbClr val="F46659"/>
          </a:solidFill>
          <a:ln w="38100">
            <a:solidFill>
              <a:srgbClr val="F46659"/>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CA"/>
          </a:p>
        </p:txBody>
      </p:sp>
      <p:sp>
        <p:nvSpPr>
          <p:cNvPr id="15" name="Rectangle: Rounded Corners 14">
            <a:extLst>
              <a:ext uri="{FF2B5EF4-FFF2-40B4-BE49-F238E27FC236}">
                <a16:creationId xmlns:a16="http://schemas.microsoft.com/office/drawing/2014/main" id="{A50DA406-5551-91C9-E4F0-2A570C0D7543}"/>
              </a:ext>
            </a:extLst>
          </p:cNvPr>
          <p:cNvSpPr/>
          <p:nvPr/>
        </p:nvSpPr>
        <p:spPr>
          <a:xfrm>
            <a:off x="713424" y="674375"/>
            <a:ext cx="10021402" cy="2498690"/>
          </a:xfrm>
          <a:prstGeom prst="roundRect">
            <a:avLst>
              <a:gd name="adj" fmla="val 3394"/>
            </a:avLst>
          </a:prstGeom>
          <a:solidFill>
            <a:srgbClr val="192934"/>
          </a:solidFill>
          <a:ln w="38100">
            <a:solidFill>
              <a:schemeClr val="bg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CA"/>
          </a:p>
        </p:txBody>
      </p:sp>
      <p:sp>
        <p:nvSpPr>
          <p:cNvPr id="824" name="Google Shape;824;p15"/>
          <p:cNvSpPr txBox="1"/>
          <p:nvPr/>
        </p:nvSpPr>
        <p:spPr>
          <a:xfrm>
            <a:off x="1444925" y="3695179"/>
            <a:ext cx="9669000" cy="4823243"/>
          </a:xfrm>
          <a:prstGeom prst="rect">
            <a:avLst/>
          </a:prstGeom>
          <a:noFill/>
          <a:ln>
            <a:noFill/>
          </a:ln>
        </p:spPr>
        <p:txBody>
          <a:bodyPr spcFirstLastPara="1" wrap="square" lIns="0" tIns="0" rIns="0" bIns="0" anchor="t" anchorCtr="0">
            <a:spAutoFit/>
          </a:bodyPr>
          <a:lstStyle/>
          <a:p>
            <a:pPr marL="0" marR="0" lvl="0" indent="0" algn="l" rtl="0">
              <a:lnSpc>
                <a:spcPct val="140025"/>
              </a:lnSpc>
              <a:spcBef>
                <a:spcPts val="0"/>
              </a:spcBef>
              <a:spcAft>
                <a:spcPts val="0"/>
              </a:spcAft>
              <a:buNone/>
            </a:pPr>
            <a:r>
              <a:rPr lang="en-US" sz="1599" b="0" i="0" u="none" strike="noStrike" cap="none" dirty="0">
                <a:solidFill>
                  <a:srgbClr val="FFFEF8"/>
                </a:solidFill>
                <a:latin typeface="Arimo"/>
                <a:ea typeface="Arimo"/>
                <a:cs typeface="Arimo"/>
                <a:sym typeface="Arimo"/>
              </a:rPr>
              <a:t>Whether you're looking to dive into coding for the first time or expanding your programming skills, Python is a great language to learn. Known for its simplicity and versatility, Python is used in a wide range of applications, from web development to data science and automation.</a:t>
            </a:r>
            <a:endParaRPr dirty="0">
              <a:solidFill>
                <a:srgbClr val="FFFEF8"/>
              </a:solidFill>
            </a:endParaRPr>
          </a:p>
          <a:p>
            <a:pPr marL="0" marR="0" lvl="0" indent="0" algn="l" rtl="0">
              <a:lnSpc>
                <a:spcPct val="140025"/>
              </a:lnSpc>
              <a:spcBef>
                <a:spcPts val="0"/>
              </a:spcBef>
              <a:spcAft>
                <a:spcPts val="0"/>
              </a:spcAft>
              <a:buNone/>
            </a:pPr>
            <a:r>
              <a:rPr lang="en-US" sz="1599" b="0" i="0" u="none" strike="noStrike" cap="none" dirty="0">
                <a:solidFill>
                  <a:srgbClr val="FFFEF8"/>
                </a:solidFill>
                <a:latin typeface="Arimo"/>
                <a:ea typeface="Arimo"/>
                <a:cs typeface="Arimo"/>
                <a:sym typeface="Arimo"/>
              </a:rPr>
              <a:t>To get started with Python, you'll need to install the Python interpreter on your computer. You can download the latest version of Python from the official website and follow the installation instructions for your operating system.</a:t>
            </a:r>
            <a:endParaRPr dirty="0">
              <a:solidFill>
                <a:srgbClr val="FFFEF8"/>
              </a:solidFill>
            </a:endParaRPr>
          </a:p>
          <a:p>
            <a:pPr marL="0" marR="0" lvl="0" indent="0" algn="l" rtl="0">
              <a:lnSpc>
                <a:spcPct val="140025"/>
              </a:lnSpc>
              <a:spcBef>
                <a:spcPts val="0"/>
              </a:spcBef>
              <a:spcAft>
                <a:spcPts val="0"/>
              </a:spcAft>
              <a:buNone/>
            </a:pPr>
            <a:endParaRPr sz="1599" b="0" i="0" u="none" strike="noStrike" cap="none" dirty="0">
              <a:solidFill>
                <a:srgbClr val="FFFEF8"/>
              </a:solidFill>
              <a:latin typeface="Arimo"/>
              <a:ea typeface="Arimo"/>
              <a:cs typeface="Arimo"/>
              <a:sym typeface="Arimo"/>
            </a:endParaRPr>
          </a:p>
          <a:p>
            <a:pPr marL="0" marR="0" lvl="0" indent="0" algn="l" rtl="0">
              <a:lnSpc>
                <a:spcPct val="140025"/>
              </a:lnSpc>
              <a:spcBef>
                <a:spcPts val="0"/>
              </a:spcBef>
              <a:spcAft>
                <a:spcPts val="0"/>
              </a:spcAft>
              <a:buNone/>
            </a:pPr>
            <a:r>
              <a:rPr lang="en-US" sz="1599" b="0" i="0" u="none" strike="noStrike" cap="none" dirty="0">
                <a:solidFill>
                  <a:srgbClr val="FFFEF8"/>
                </a:solidFill>
                <a:latin typeface="Arimo"/>
                <a:ea typeface="Arimo"/>
                <a:cs typeface="Arimo"/>
                <a:sym typeface="Arimo"/>
              </a:rPr>
              <a:t>Once Python is installed, you can start writing and running Python code using a text editor or an integrated development environment (IDE). There are many resources available online to help you learn Python, including tutorials, documentation, and online courses.</a:t>
            </a:r>
            <a:endParaRPr dirty="0">
              <a:solidFill>
                <a:srgbClr val="FFFEF8"/>
              </a:solidFill>
            </a:endParaRPr>
          </a:p>
          <a:p>
            <a:pPr marL="0" marR="0" lvl="0" indent="0" algn="l" rtl="0">
              <a:lnSpc>
                <a:spcPct val="140025"/>
              </a:lnSpc>
              <a:spcBef>
                <a:spcPts val="0"/>
              </a:spcBef>
              <a:spcAft>
                <a:spcPts val="0"/>
              </a:spcAft>
              <a:buNone/>
            </a:pPr>
            <a:r>
              <a:rPr lang="en-US" sz="1599" b="0" i="0" u="none" strike="noStrike" cap="none" dirty="0">
                <a:solidFill>
                  <a:srgbClr val="FFFEF8"/>
                </a:solidFill>
                <a:latin typeface="Arimo"/>
                <a:ea typeface="Arimo"/>
                <a:cs typeface="Arimo"/>
                <a:sym typeface="Arimo"/>
              </a:rPr>
              <a:t>One of the best ways to learn Python is by practicing coding exercises and projects. By working on real-world problems and projects, you'll not only improve your Python skills but also gain practical experience in using the language.</a:t>
            </a:r>
            <a:endParaRPr dirty="0">
              <a:solidFill>
                <a:srgbClr val="FFFEF8"/>
              </a:solidFill>
            </a:endParaRPr>
          </a:p>
          <a:p>
            <a:pPr marL="0" marR="0" lvl="0" indent="0" algn="l" rtl="0">
              <a:lnSpc>
                <a:spcPct val="140025"/>
              </a:lnSpc>
              <a:spcBef>
                <a:spcPts val="0"/>
              </a:spcBef>
              <a:spcAft>
                <a:spcPts val="0"/>
              </a:spcAft>
              <a:buNone/>
            </a:pPr>
            <a:endParaRPr sz="1599" b="0" i="0" u="none" strike="noStrike" cap="none" dirty="0">
              <a:solidFill>
                <a:srgbClr val="FFFEF8"/>
              </a:solidFill>
              <a:latin typeface="Arimo"/>
              <a:ea typeface="Arimo"/>
              <a:cs typeface="Arimo"/>
              <a:sym typeface="Arimo"/>
            </a:endParaRPr>
          </a:p>
        </p:txBody>
      </p:sp>
      <p:pic>
        <p:nvPicPr>
          <p:cNvPr id="838" name="Google Shape;838;p15"/>
          <p:cNvPicPr preferRelativeResize="0"/>
          <p:nvPr/>
        </p:nvPicPr>
        <p:blipFill>
          <a:blip r:embed="rId3">
            <a:alphaModFix/>
          </a:blip>
          <a:stretch>
            <a:fillRect/>
          </a:stretch>
        </p:blipFill>
        <p:spPr>
          <a:xfrm>
            <a:off x="11571125" y="1519200"/>
            <a:ext cx="5851051" cy="6442440"/>
          </a:xfrm>
          <a:prstGeom prst="rect">
            <a:avLst/>
          </a:prstGeom>
          <a:noFill/>
          <a:ln>
            <a:noFill/>
          </a:ln>
        </p:spPr>
      </p:pic>
      <p:sp>
        <p:nvSpPr>
          <p:cNvPr id="14" name="Google Shape;521;p11">
            <a:extLst>
              <a:ext uri="{FF2B5EF4-FFF2-40B4-BE49-F238E27FC236}">
                <a16:creationId xmlns:a16="http://schemas.microsoft.com/office/drawing/2014/main" id="{44C488F2-D26A-6700-E59D-A4518DF007EB}"/>
              </a:ext>
            </a:extLst>
          </p:cNvPr>
          <p:cNvSpPr/>
          <p:nvPr/>
        </p:nvSpPr>
        <p:spPr>
          <a:xfrm>
            <a:off x="16814333" y="7416830"/>
            <a:ext cx="836443" cy="1333460"/>
          </a:xfrm>
          <a:custGeom>
            <a:avLst/>
            <a:gdLst/>
            <a:ahLst/>
            <a:cxnLst/>
            <a:rect l="l" t="t" r="r" b="b"/>
            <a:pathLst>
              <a:path w="836443" h="1333460" extrusionOk="0">
                <a:moveTo>
                  <a:pt x="0" y="0"/>
                </a:moveTo>
                <a:lnTo>
                  <a:pt x="836443" y="0"/>
                </a:lnTo>
                <a:lnTo>
                  <a:pt x="836443" y="1333460"/>
                </a:lnTo>
                <a:lnTo>
                  <a:pt x="0" y="1333460"/>
                </a:lnTo>
                <a:lnTo>
                  <a:pt x="0" y="0"/>
                </a:lnTo>
                <a:close/>
              </a:path>
            </a:pathLst>
          </a:custGeom>
          <a:blipFill rotWithShape="1">
            <a:blip r:embed="rId4">
              <a:alphaModFix/>
              <a:biLevel thresh="50000"/>
            </a:blip>
            <a:stretch>
              <a:fillRect/>
            </a:stretch>
          </a:blipFill>
          <a:ln>
            <a:noFill/>
          </a:ln>
        </p:spPr>
        <p:txBody>
          <a:bodyPr/>
          <a:lstStyle/>
          <a:p>
            <a:endParaRPr lang="en-CA"/>
          </a:p>
        </p:txBody>
      </p:sp>
      <p:sp>
        <p:nvSpPr>
          <p:cNvPr id="17" name="Google Shape;756;p14">
            <a:extLst>
              <a:ext uri="{FF2B5EF4-FFF2-40B4-BE49-F238E27FC236}">
                <a16:creationId xmlns:a16="http://schemas.microsoft.com/office/drawing/2014/main" id="{DA92E166-F3DD-2AC3-242D-E64D153366B1}"/>
              </a:ext>
            </a:extLst>
          </p:cNvPr>
          <p:cNvSpPr txBox="1"/>
          <p:nvPr/>
        </p:nvSpPr>
        <p:spPr>
          <a:xfrm>
            <a:off x="1410863" y="1172774"/>
            <a:ext cx="8626523" cy="2000291"/>
          </a:xfrm>
          <a:prstGeom prst="rect">
            <a:avLst/>
          </a:prstGeom>
          <a:noFill/>
          <a:ln>
            <a:noFill/>
          </a:ln>
        </p:spPr>
        <p:txBody>
          <a:bodyPr spcFirstLastPara="1" wrap="square" lIns="0" tIns="0" rIns="0" bIns="0" anchor="t" anchorCtr="0">
            <a:spAutoFit/>
          </a:bodyPr>
          <a:lstStyle/>
          <a:p>
            <a:pPr marL="0" marR="0" lvl="0" indent="0" algn="l" rtl="0">
              <a:lnSpc>
                <a:spcPct val="119996"/>
              </a:lnSpc>
              <a:spcBef>
                <a:spcPts val="0"/>
              </a:spcBef>
              <a:spcAft>
                <a:spcPts val="0"/>
              </a:spcAft>
              <a:buNone/>
            </a:pPr>
            <a:r>
              <a:rPr lang="en-US" sz="10832" b="0" i="0" u="none" strike="noStrike" cap="none" dirty="0">
                <a:solidFill>
                  <a:srgbClr val="FFFEF8"/>
                </a:solidFill>
                <a:latin typeface="Anton"/>
                <a:ea typeface="Anton"/>
                <a:cs typeface="Anton"/>
                <a:sym typeface="Anton"/>
              </a:rPr>
              <a:t>Example Slide 1</a:t>
            </a:r>
            <a:endParaRPr dirty="0">
              <a:solidFill>
                <a:srgbClr val="FFFEF8"/>
              </a:solidFill>
            </a:endParaRPr>
          </a:p>
        </p:txBody>
      </p:sp>
      <p:grpSp>
        <p:nvGrpSpPr>
          <p:cNvPr id="20" name="Group 19">
            <a:extLst>
              <a:ext uri="{FF2B5EF4-FFF2-40B4-BE49-F238E27FC236}">
                <a16:creationId xmlns:a16="http://schemas.microsoft.com/office/drawing/2014/main" id="{F7F37CD6-8629-2068-E256-1FFB98C03DF5}"/>
              </a:ext>
            </a:extLst>
          </p:cNvPr>
          <p:cNvGrpSpPr/>
          <p:nvPr/>
        </p:nvGrpSpPr>
        <p:grpSpPr>
          <a:xfrm>
            <a:off x="9321189" y="894897"/>
            <a:ext cx="1174905" cy="277877"/>
            <a:chOff x="16511244" y="712189"/>
            <a:chExt cx="1045236" cy="240311"/>
          </a:xfrm>
        </p:grpSpPr>
        <p:sp>
          <p:nvSpPr>
            <p:cNvPr id="21" name="Oval 20">
              <a:extLst>
                <a:ext uri="{FF2B5EF4-FFF2-40B4-BE49-F238E27FC236}">
                  <a16:creationId xmlns:a16="http://schemas.microsoft.com/office/drawing/2014/main" id="{7A591275-66FB-CF4F-F0A6-0A579F24F2C0}"/>
                </a:ext>
              </a:extLst>
            </p:cNvPr>
            <p:cNvSpPr/>
            <p:nvPr/>
          </p:nvSpPr>
          <p:spPr>
            <a:xfrm>
              <a:off x="17312640" y="715498"/>
              <a:ext cx="243840" cy="237002"/>
            </a:xfrm>
            <a:prstGeom prst="ellipse">
              <a:avLst/>
            </a:prstGeom>
            <a:solidFill>
              <a:srgbClr val="1CC549"/>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Oval 21">
              <a:extLst>
                <a:ext uri="{FF2B5EF4-FFF2-40B4-BE49-F238E27FC236}">
                  <a16:creationId xmlns:a16="http://schemas.microsoft.com/office/drawing/2014/main" id="{C5BB1C7F-67FF-E2D6-AB84-993C0D361434}"/>
                </a:ext>
              </a:extLst>
            </p:cNvPr>
            <p:cNvSpPr/>
            <p:nvPr/>
          </p:nvSpPr>
          <p:spPr>
            <a:xfrm>
              <a:off x="16913900" y="712189"/>
              <a:ext cx="243840" cy="237002"/>
            </a:xfrm>
            <a:prstGeom prst="ellipse">
              <a:avLst/>
            </a:prstGeom>
            <a:solidFill>
              <a:srgbClr val="FFBC3E"/>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Oval 22">
              <a:extLst>
                <a:ext uri="{FF2B5EF4-FFF2-40B4-BE49-F238E27FC236}">
                  <a16:creationId xmlns:a16="http://schemas.microsoft.com/office/drawing/2014/main" id="{ED0016C8-C7BD-9E46-B827-6DB277B2BE69}"/>
                </a:ext>
              </a:extLst>
            </p:cNvPr>
            <p:cNvSpPr/>
            <p:nvPr/>
          </p:nvSpPr>
          <p:spPr>
            <a:xfrm>
              <a:off x="16511244" y="712189"/>
              <a:ext cx="243840" cy="237002"/>
            </a:xfrm>
            <a:prstGeom prst="ellipse">
              <a:avLst/>
            </a:prstGeom>
            <a:solidFill>
              <a:srgbClr val="F46659"/>
            </a:solidFill>
            <a:ln w="381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TM04033919[[fn=Circuit]]</Template>
  <TotalTime>35</TotalTime>
  <Words>313</Words>
  <Application>Microsoft Office PowerPoint</Application>
  <PresentationFormat>Custom</PresentationFormat>
  <Paragraphs>21</Paragraphs>
  <Slides>4</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Calibri Light</vt:lpstr>
      <vt:lpstr>Arimo</vt:lpstr>
      <vt:lpstr>Anton</vt:lpstr>
      <vt:lpstr>Arial</vt:lpstr>
      <vt:lpstr>Calibri</vt:lpstr>
      <vt:lpstr>Open Sans</vt:lpstr>
      <vt:lpstr>Tw Cen MT</vt:lpstr>
      <vt:lpstr>Circuit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Sabrina Robinson</dc:creator>
  <cp:lastModifiedBy>Sabrina Robinson</cp:lastModifiedBy>
  <cp:revision>2</cp:revision>
  <dcterms:modified xsi:type="dcterms:W3CDTF">2025-05-05T15:31:09Z</dcterms:modified>
</cp:coreProperties>
</file>